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80" r:id="rId16"/>
    <p:sldId id="279" r:id="rId17"/>
    <p:sldId id="269" r:id="rId18"/>
    <p:sldId id="270" r:id="rId19"/>
    <p:sldId id="271" r:id="rId20"/>
    <p:sldId id="272" r:id="rId21"/>
    <p:sldId id="273" r:id="rId22"/>
    <p:sldId id="274" r:id="rId23"/>
    <p:sldId id="275" r:id="rId24"/>
    <p:sldId id="276" r:id="rId25"/>
    <p:sldId id="277" r:id="rId26"/>
    <p:sldId id="278"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Montserrat" pitchFamily="2" charset="77"/>
      <p:regular r:id="rId33"/>
      <p:bold r:id="rId34"/>
      <p:italic r:id="rId35"/>
      <p:boldItalic r:id="rId36"/>
    </p:embeddedFont>
    <p:embeddedFont>
      <p:font typeface="Trebuchet MS" panose="020B0703020202090204" pitchFamily="3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D874A-374F-4320-98CF-F7520A4BDC7F}" v="3" dt="2019-12-05T21:34:34.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36" d="100"/>
          <a:sy n="136" d="100"/>
        </p:scale>
        <p:origin x="200" y="5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Vanderwerff" userId="26b8cdba-6072-4df2-b0b7-63afd5c2ef1f" providerId="ADAL" clId="{5DFD874A-374F-4320-98CF-F7520A4BDC7F}"/>
    <pc:docChg chg="custSel addSld modSld">
      <pc:chgData name="Matthew Vanderwerff" userId="26b8cdba-6072-4df2-b0b7-63afd5c2ef1f" providerId="ADAL" clId="{5DFD874A-374F-4320-98CF-F7520A4BDC7F}" dt="2019-12-05T21:34:44.250" v="6" actId="478"/>
      <pc:docMkLst>
        <pc:docMk/>
      </pc:docMkLst>
      <pc:sldChg chg="add">
        <pc:chgData name="Matthew Vanderwerff" userId="26b8cdba-6072-4df2-b0b7-63afd5c2ef1f" providerId="ADAL" clId="{5DFD874A-374F-4320-98CF-F7520A4BDC7F}" dt="2019-12-05T21:34:26.527" v="0"/>
        <pc:sldMkLst>
          <pc:docMk/>
          <pc:sldMk cId="1029887185" sldId="279"/>
        </pc:sldMkLst>
      </pc:sldChg>
      <pc:sldChg chg="delSp modSp add">
        <pc:chgData name="Matthew Vanderwerff" userId="26b8cdba-6072-4df2-b0b7-63afd5c2ef1f" providerId="ADAL" clId="{5DFD874A-374F-4320-98CF-F7520A4BDC7F}" dt="2019-12-05T21:34:44.250" v="6" actId="478"/>
        <pc:sldMkLst>
          <pc:docMk/>
          <pc:sldMk cId="3972896868" sldId="280"/>
        </pc:sldMkLst>
        <pc:spChg chg="del">
          <ac:chgData name="Matthew Vanderwerff" userId="26b8cdba-6072-4df2-b0b7-63afd5c2ef1f" providerId="ADAL" clId="{5DFD874A-374F-4320-98CF-F7520A4BDC7F}" dt="2019-12-05T21:34:44.250" v="6" actId="478"/>
          <ac:spMkLst>
            <pc:docMk/>
            <pc:sldMk cId="3972896868" sldId="280"/>
            <ac:spMk id="2" creationId="{38877ACD-1F3D-4CC0-9D54-56DFC6BC39F5}"/>
          </ac:spMkLst>
        </pc:spChg>
        <pc:spChg chg="mod">
          <ac:chgData name="Matthew Vanderwerff" userId="26b8cdba-6072-4df2-b0b7-63afd5c2ef1f" providerId="ADAL" clId="{5DFD874A-374F-4320-98CF-F7520A4BDC7F}" dt="2019-12-05T21:34:42.374" v="5" actId="14100"/>
          <ac:spMkLst>
            <pc:docMk/>
            <pc:sldMk cId="3972896868" sldId="280"/>
            <ac:spMk id="3" creationId="{5B929982-3B16-41B3-BE8D-13B19FF259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rchive.li/abWxH"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rchive.li/PrDL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archive.li/YayN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uzzfeednews.com/article/skbaer/baltimore-officer-indicte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ypost.com/2018/08/15/mom-killed-shielding-kids-from-speeding-car-on-first-day-of-schoo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oxnews.com/us/2018/08/15/san-francisco-creates-poop-patrol-to-clean-up-citys-feces-ridden-sidewalk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ewresearch.org/fact-tank/2018/06/05/almost-seven-in-ten-americans-have-news-fatigue-more-among-republica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ience.sciencemag.org.proxy.mul.missouri.edu/content/sci/359/6380/1146.full.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c5cedaed3_7_35:notes"/>
          <p:cNvSpPr txBox="1">
            <a:spLocks noGrp="1"/>
          </p:cNvSpPr>
          <p:nvPr>
            <p:ph type="body" idx="1"/>
          </p:nvPr>
        </p:nvSpPr>
        <p:spPr>
          <a:xfrm>
            <a:off x="685790" y="4343395"/>
            <a:ext cx="5486387" cy="41147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3c5cedaed3_7_3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c5cedaed3_7_167:notes"/>
          <p:cNvSpPr txBox="1">
            <a:spLocks noGrp="1"/>
          </p:cNvSpPr>
          <p:nvPr>
            <p:ph type="body" idx="1"/>
          </p:nvPr>
        </p:nvSpPr>
        <p:spPr>
          <a:xfrm>
            <a:off x="685790" y="4343395"/>
            <a:ext cx="5486387" cy="41147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3c5cedaed3_7_167:notes"/>
          <p:cNvSpPr>
            <a:spLocks noGrp="1" noRot="1" noChangeAspect="1"/>
          </p:cNvSpPr>
          <p:nvPr>
            <p:ph type="sldImg" idx="2"/>
          </p:nvPr>
        </p:nvSpPr>
        <p:spPr>
          <a:xfrm>
            <a:off x="554949" y="685783"/>
            <a:ext cx="5748760" cy="342897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1ff94e7f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1ff94e7f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a:solidFill>
                  <a:srgbClr val="333333"/>
                </a:solidFill>
                <a:highlight>
                  <a:srgbClr val="FFFFFF"/>
                </a:highlight>
              </a:rPr>
              <a:t>23% admitted to sharing falsified info, thus amplifying confusion and contributing to it, and that yes, tech companies have a role, government have a role, but we all have a role in this as well and that is why you are here today.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c62813c3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c62813c3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http://archive.li/abWxH</a:t>
            </a:r>
            <a:r>
              <a:rPr lang="en"/>
              <a:t> (BigThink.com)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1ff94e7f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1ff94e7f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1ff94e7f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1ff94e7f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07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c62813c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c62813c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http://archive.li/PrDLo</a:t>
            </a:r>
            <a:r>
              <a:rPr lang="en"/>
              <a:t> (New York Times)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1ff94e7f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1ff94e7f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c62813c31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c62813c31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http://archive.li/YayNC</a:t>
            </a:r>
            <a:r>
              <a:rPr lang="en"/>
              <a:t> (Daily Mail)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1ff94e7f0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1ff94e7f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04ca63d0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404ca63d0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https://www.buzzfeednews.com/article/skbaer/baltimore-officer-indicted</a:t>
            </a:r>
            <a:r>
              <a:rPr lang="en"/>
              <a:t> (BuzzFeed News)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c5cedae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c5cedae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1ff94e7f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1ff94e7f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404ca63d0b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404ca63d0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https://nypost.com/2018/08/15/mom-killed-shielding-kids-from-speeding-car-on-first-day-of-school/</a:t>
            </a:r>
            <a:r>
              <a:rPr lang="en"/>
              <a:t> (New York Post)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04ca63d0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404ca63d0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04ca63d0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04ca63d0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http://www.foxnews.com/us/2018/08/15/san-francisco-creates-poop-patrol-to-clean-up-citys-feces-ridden-sidewalks.html</a:t>
            </a:r>
            <a:r>
              <a:rPr lang="en"/>
              <a:t> (Fox News)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1ff94e7f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1ff94e7f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c5cedaed3_7_81:notes"/>
          <p:cNvSpPr txBox="1">
            <a:spLocks noGrp="1"/>
          </p:cNvSpPr>
          <p:nvPr>
            <p:ph type="body" idx="1"/>
          </p:nvPr>
        </p:nvSpPr>
        <p:spPr>
          <a:xfrm>
            <a:off x="685790" y="4343395"/>
            <a:ext cx="5486387" cy="41147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3c5cedaed3_7_81:notes"/>
          <p:cNvSpPr>
            <a:spLocks noGrp="1" noRot="1" noChangeAspect="1"/>
          </p:cNvSpPr>
          <p:nvPr>
            <p:ph type="sldImg" idx="2"/>
          </p:nvPr>
        </p:nvSpPr>
        <p:spPr>
          <a:xfrm>
            <a:off x="554949" y="685783"/>
            <a:ext cx="5748760" cy="342897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c5cedaed3_7_107:notes"/>
          <p:cNvSpPr txBox="1">
            <a:spLocks noGrp="1"/>
          </p:cNvSpPr>
          <p:nvPr>
            <p:ph type="body" idx="1"/>
          </p:nvPr>
        </p:nvSpPr>
        <p:spPr>
          <a:xfrm>
            <a:off x="685790" y="4343395"/>
            <a:ext cx="5486387" cy="41147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3c5cedaed3_7_107:notes"/>
          <p:cNvSpPr>
            <a:spLocks noGrp="1" noRot="1" noChangeAspect="1"/>
          </p:cNvSpPr>
          <p:nvPr>
            <p:ph type="sldImg" idx="2"/>
          </p:nvPr>
        </p:nvSpPr>
        <p:spPr>
          <a:xfrm>
            <a:off x="554949" y="685783"/>
            <a:ext cx="5748760" cy="342897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c6433879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c6433879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Pew Research Center, </a:t>
            </a:r>
            <a:r>
              <a:rPr lang="en" u="sng">
                <a:solidFill>
                  <a:schemeClr val="hlink"/>
                </a:solidFill>
                <a:hlinkClick r:id="rId3"/>
              </a:rPr>
              <a:t>http://www.pewresearch.org/fact-tank/2018/06/05/almost-seven-in-ten-americans-have-news-fatigue-more-among-republicans/</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3660fcb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3660fcb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University of Pittsburgh School of medicine</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c5cedaed3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c5cedaed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c5cedae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c5cedae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This graph is a bit confusing but the important thing to note here is that the false stories (red) were shared the most.</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Here’s a graph showing how 126,000 verified true and false stories spread over Twitter over the past several years. False information is in red, true information is in green, and mixed information is in yellow. As you can see, false information often outpaces true.</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“Falsehood diffused significantly farther, faster, deeper, and more broadly than the truth in all categories of information, and the effects were more pronounced for false political news than for false news about terrorism, natural disasters, science, urban legends, or financial information,” found the researchers, Sorough Vosoughi, Deb Roy, and Sinan Aral, writing in the journal </a:t>
            </a:r>
            <a:r>
              <a:rPr lang="en" sz="1000" i="1">
                <a:solidFill>
                  <a:schemeClr val="dk1"/>
                </a:solidFill>
                <a:latin typeface="Calibri"/>
                <a:ea typeface="Calibri"/>
                <a:cs typeface="Calibri"/>
                <a:sym typeface="Calibri"/>
              </a:rPr>
              <a:t>Science.</a:t>
            </a:r>
            <a:r>
              <a:rPr lang="en" sz="1000">
                <a:solidFill>
                  <a:schemeClr val="dk1"/>
                </a:solidFill>
                <a:latin typeface="Calibri"/>
                <a:ea typeface="Calibri"/>
                <a:cs typeface="Calibri"/>
                <a:sym typeface="Calibri"/>
              </a:rPr>
              <a:t> “We found that false news was more novel than true news, which suggests that people were more likely to share novel information.”</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SOURCE: </a:t>
            </a:r>
            <a:r>
              <a:rPr lang="en" sz="1000" u="sng">
                <a:solidFill>
                  <a:srgbClr val="1155CC"/>
                </a:solidFill>
                <a:latin typeface="Calibri"/>
                <a:ea typeface="Calibri"/>
                <a:cs typeface="Calibri"/>
                <a:sym typeface="Calibri"/>
                <a:hlinkClick r:id="rId3"/>
              </a:rPr>
              <a:t>http://science.sciencemag.org.proxy.mul.missouri.edu/content/sci/359/6380/1146.full.pdf</a:t>
            </a: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c5cedaed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c5cedaed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lstStyle>
            <a:lvl1pPr marR="0" lvl="0" algn="ctr"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a:solidFill>
                  <a:srgbClr val="888888"/>
                </a:solidFill>
                <a:latin typeface="Calibri"/>
                <a:ea typeface="Calibri"/>
                <a:cs typeface="Calibri"/>
                <a:sym typeface="Calibri"/>
              </a:defRPr>
            </a:lvl1pPr>
            <a:lvl2pPr marL="0" marR="0" lvl="1" indent="0" algn="r" rtl="0">
              <a:spcBef>
                <a:spcPts val="0"/>
              </a:spcBef>
              <a:buNone/>
              <a:defRPr sz="1400">
                <a:solidFill>
                  <a:srgbClr val="888888"/>
                </a:solidFill>
                <a:latin typeface="Calibri"/>
                <a:ea typeface="Calibri"/>
                <a:cs typeface="Calibri"/>
                <a:sym typeface="Calibri"/>
              </a:defRPr>
            </a:lvl2pPr>
            <a:lvl3pPr marL="0" marR="0" lvl="2" indent="0" algn="r" rtl="0">
              <a:spcBef>
                <a:spcPts val="0"/>
              </a:spcBef>
              <a:buNone/>
              <a:defRPr sz="1400">
                <a:solidFill>
                  <a:srgbClr val="888888"/>
                </a:solidFill>
                <a:latin typeface="Calibri"/>
                <a:ea typeface="Calibri"/>
                <a:cs typeface="Calibri"/>
                <a:sym typeface="Calibri"/>
              </a:defRPr>
            </a:lvl3pPr>
            <a:lvl4pPr marL="0" marR="0" lvl="3" indent="0" algn="r" rtl="0">
              <a:spcBef>
                <a:spcPts val="0"/>
              </a:spcBef>
              <a:buNone/>
              <a:defRPr sz="1400">
                <a:solidFill>
                  <a:srgbClr val="888888"/>
                </a:solidFill>
                <a:latin typeface="Calibri"/>
                <a:ea typeface="Calibri"/>
                <a:cs typeface="Calibri"/>
                <a:sym typeface="Calibri"/>
              </a:defRPr>
            </a:lvl4pPr>
            <a:lvl5pPr marL="0" marR="0" lvl="4" indent="0" algn="r" rtl="0">
              <a:spcBef>
                <a:spcPts val="0"/>
              </a:spcBef>
              <a:buNone/>
              <a:defRPr sz="1400">
                <a:solidFill>
                  <a:srgbClr val="888888"/>
                </a:solidFill>
                <a:latin typeface="Calibri"/>
                <a:ea typeface="Calibri"/>
                <a:cs typeface="Calibri"/>
                <a:sym typeface="Calibri"/>
              </a:defRPr>
            </a:lvl5pPr>
            <a:lvl6pPr marL="0" marR="0" lvl="5" indent="0" algn="r" rtl="0">
              <a:spcBef>
                <a:spcPts val="0"/>
              </a:spcBef>
              <a:buNone/>
              <a:defRPr sz="1400">
                <a:solidFill>
                  <a:srgbClr val="888888"/>
                </a:solidFill>
                <a:latin typeface="Calibri"/>
                <a:ea typeface="Calibri"/>
                <a:cs typeface="Calibri"/>
                <a:sym typeface="Calibri"/>
              </a:defRPr>
            </a:lvl6pPr>
            <a:lvl7pPr marL="0" marR="0" lvl="6" indent="0" algn="r" rtl="0">
              <a:spcBef>
                <a:spcPts val="0"/>
              </a:spcBef>
              <a:buNone/>
              <a:defRPr sz="1400">
                <a:solidFill>
                  <a:srgbClr val="888888"/>
                </a:solidFill>
                <a:latin typeface="Calibri"/>
                <a:ea typeface="Calibri"/>
                <a:cs typeface="Calibri"/>
                <a:sym typeface="Calibri"/>
              </a:defRPr>
            </a:lvl7pPr>
            <a:lvl8pPr marL="0" marR="0" lvl="7" indent="0" algn="r" rtl="0">
              <a:spcBef>
                <a:spcPts val="0"/>
              </a:spcBef>
              <a:buNone/>
              <a:defRPr sz="1400">
                <a:solidFill>
                  <a:srgbClr val="888888"/>
                </a:solidFill>
                <a:latin typeface="Calibri"/>
                <a:ea typeface="Calibri"/>
                <a:cs typeface="Calibri"/>
                <a:sym typeface="Calibri"/>
              </a:defRPr>
            </a:lvl8pPr>
            <a:lvl9pPr marL="0" marR="0" lvl="8" indent="0" algn="r" rtl="0">
              <a:spcBef>
                <a:spcPts val="0"/>
              </a:spcBef>
              <a:buNone/>
              <a:defRPr sz="1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685800" y="1594485"/>
            <a:ext cx="7772400" cy="1080135"/>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b="0" i="0" u="none" strike="noStrike" cap="none">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3" name="Google Shape;63;p15"/>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b="0" i="0" u="none" strike="noStrike" cap="none">
                <a:latin typeface="Calibri"/>
                <a:ea typeface="Calibri"/>
                <a:cs typeface="Calibri"/>
                <a:sym typeface="Calibri"/>
              </a:defRPr>
            </a:lvl1pPr>
            <a:lvl2pPr marR="0" lvl="1" algn="l" rtl="0">
              <a:spcBef>
                <a:spcPts val="0"/>
              </a:spcBef>
              <a:spcAft>
                <a:spcPts val="0"/>
              </a:spcAft>
              <a:buSzPts val="1100"/>
              <a:buNone/>
              <a:defRPr sz="1400" b="0" i="0" u="none" strike="noStrike" cap="none">
                <a:latin typeface="Calibri"/>
                <a:ea typeface="Calibri"/>
                <a:cs typeface="Calibri"/>
                <a:sym typeface="Calibri"/>
              </a:defRPr>
            </a:lvl2pPr>
            <a:lvl3pPr marR="0" lvl="2" algn="l" rtl="0">
              <a:spcBef>
                <a:spcPts val="0"/>
              </a:spcBef>
              <a:spcAft>
                <a:spcPts val="0"/>
              </a:spcAft>
              <a:buSzPts val="1100"/>
              <a:buNone/>
              <a:defRPr sz="1400" b="0" i="0" u="none" strike="noStrike" cap="none">
                <a:latin typeface="Calibri"/>
                <a:ea typeface="Calibri"/>
                <a:cs typeface="Calibri"/>
                <a:sym typeface="Calibri"/>
              </a:defRPr>
            </a:lvl3pPr>
            <a:lvl4pPr marR="0" lvl="3" algn="l" rtl="0">
              <a:spcBef>
                <a:spcPts val="0"/>
              </a:spcBef>
              <a:spcAft>
                <a:spcPts val="0"/>
              </a:spcAft>
              <a:buSzPts val="1100"/>
              <a:buNone/>
              <a:defRPr sz="1400" b="0" i="0" u="none" strike="noStrike" cap="none">
                <a:latin typeface="Calibri"/>
                <a:ea typeface="Calibri"/>
                <a:cs typeface="Calibri"/>
                <a:sym typeface="Calibri"/>
              </a:defRPr>
            </a:lvl4pPr>
            <a:lvl5pPr marR="0" lvl="4" algn="l" rtl="0">
              <a:spcBef>
                <a:spcPts val="0"/>
              </a:spcBef>
              <a:spcAft>
                <a:spcPts val="0"/>
              </a:spcAft>
              <a:buSzPts val="1100"/>
              <a:buNone/>
              <a:defRPr sz="1400" b="0" i="0" u="none" strike="noStrike" cap="none">
                <a:latin typeface="Calibri"/>
                <a:ea typeface="Calibri"/>
                <a:cs typeface="Calibri"/>
                <a:sym typeface="Calibri"/>
              </a:defRPr>
            </a:lvl5pPr>
            <a:lvl6pPr marR="0" lvl="5" algn="l" rtl="0">
              <a:spcBef>
                <a:spcPts val="0"/>
              </a:spcBef>
              <a:spcAft>
                <a:spcPts val="0"/>
              </a:spcAft>
              <a:buSzPts val="1100"/>
              <a:buNone/>
              <a:defRPr sz="1400" b="0" i="0" u="none" strike="noStrike" cap="none">
                <a:latin typeface="Calibri"/>
                <a:ea typeface="Calibri"/>
                <a:cs typeface="Calibri"/>
                <a:sym typeface="Calibri"/>
              </a:defRPr>
            </a:lvl6pPr>
            <a:lvl7pPr marR="0" lvl="6" algn="l" rtl="0">
              <a:spcBef>
                <a:spcPts val="0"/>
              </a:spcBef>
              <a:spcAft>
                <a:spcPts val="0"/>
              </a:spcAft>
              <a:buSzPts val="1100"/>
              <a:buNone/>
              <a:defRPr sz="1400" b="0" i="0" u="none" strike="noStrike" cap="none">
                <a:latin typeface="Calibri"/>
                <a:ea typeface="Calibri"/>
                <a:cs typeface="Calibri"/>
                <a:sym typeface="Calibri"/>
              </a:defRPr>
            </a:lvl7pPr>
            <a:lvl8pPr marR="0" lvl="7" algn="l" rtl="0">
              <a:spcBef>
                <a:spcPts val="0"/>
              </a:spcBef>
              <a:spcAft>
                <a:spcPts val="0"/>
              </a:spcAft>
              <a:buSzPts val="1100"/>
              <a:buNone/>
              <a:defRPr sz="1400" b="0" i="0" u="none" strike="noStrike" cap="none">
                <a:latin typeface="Calibri"/>
                <a:ea typeface="Calibri"/>
                <a:cs typeface="Calibri"/>
                <a:sym typeface="Calibri"/>
              </a:defRPr>
            </a:lvl8pPr>
            <a:lvl9pPr marR="0" lvl="8" algn="l" rtl="0">
              <a:spcBef>
                <a:spcPts val="0"/>
              </a:spcBef>
              <a:spcAft>
                <a:spcPts val="0"/>
              </a:spcAft>
              <a:buSzPts val="1100"/>
              <a:buNone/>
              <a:defRPr sz="1400" b="0" i="0" u="none" strike="noStrike" cap="none">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lstStyle>
            <a:lvl1pPr marR="0" lvl="0" algn="ctr"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a:solidFill>
                  <a:srgbClr val="888888"/>
                </a:solidFill>
                <a:latin typeface="Calibri"/>
                <a:ea typeface="Calibri"/>
                <a:cs typeface="Calibri"/>
                <a:sym typeface="Calibri"/>
              </a:defRPr>
            </a:lvl1pPr>
            <a:lvl2pPr marL="0" marR="0" lvl="1" indent="0" algn="r" rtl="0">
              <a:spcBef>
                <a:spcPts val="0"/>
              </a:spcBef>
              <a:buNone/>
              <a:defRPr sz="1400">
                <a:solidFill>
                  <a:srgbClr val="888888"/>
                </a:solidFill>
                <a:latin typeface="Calibri"/>
                <a:ea typeface="Calibri"/>
                <a:cs typeface="Calibri"/>
                <a:sym typeface="Calibri"/>
              </a:defRPr>
            </a:lvl2pPr>
            <a:lvl3pPr marL="0" marR="0" lvl="2" indent="0" algn="r" rtl="0">
              <a:spcBef>
                <a:spcPts val="0"/>
              </a:spcBef>
              <a:buNone/>
              <a:defRPr sz="1400">
                <a:solidFill>
                  <a:srgbClr val="888888"/>
                </a:solidFill>
                <a:latin typeface="Calibri"/>
                <a:ea typeface="Calibri"/>
                <a:cs typeface="Calibri"/>
                <a:sym typeface="Calibri"/>
              </a:defRPr>
            </a:lvl3pPr>
            <a:lvl4pPr marL="0" marR="0" lvl="3" indent="0" algn="r" rtl="0">
              <a:spcBef>
                <a:spcPts val="0"/>
              </a:spcBef>
              <a:buNone/>
              <a:defRPr sz="1400">
                <a:solidFill>
                  <a:srgbClr val="888888"/>
                </a:solidFill>
                <a:latin typeface="Calibri"/>
                <a:ea typeface="Calibri"/>
                <a:cs typeface="Calibri"/>
                <a:sym typeface="Calibri"/>
              </a:defRPr>
            </a:lvl4pPr>
            <a:lvl5pPr marL="0" marR="0" lvl="4" indent="0" algn="r" rtl="0">
              <a:spcBef>
                <a:spcPts val="0"/>
              </a:spcBef>
              <a:buNone/>
              <a:defRPr sz="1400">
                <a:solidFill>
                  <a:srgbClr val="888888"/>
                </a:solidFill>
                <a:latin typeface="Calibri"/>
                <a:ea typeface="Calibri"/>
                <a:cs typeface="Calibri"/>
                <a:sym typeface="Calibri"/>
              </a:defRPr>
            </a:lvl5pPr>
            <a:lvl6pPr marL="0" marR="0" lvl="5" indent="0" algn="r" rtl="0">
              <a:spcBef>
                <a:spcPts val="0"/>
              </a:spcBef>
              <a:buNone/>
              <a:defRPr sz="1400">
                <a:solidFill>
                  <a:srgbClr val="888888"/>
                </a:solidFill>
                <a:latin typeface="Calibri"/>
                <a:ea typeface="Calibri"/>
                <a:cs typeface="Calibri"/>
                <a:sym typeface="Calibri"/>
              </a:defRPr>
            </a:lvl6pPr>
            <a:lvl7pPr marL="0" marR="0" lvl="6" indent="0" algn="r" rtl="0">
              <a:spcBef>
                <a:spcPts val="0"/>
              </a:spcBef>
              <a:buNone/>
              <a:defRPr sz="1400">
                <a:solidFill>
                  <a:srgbClr val="888888"/>
                </a:solidFill>
                <a:latin typeface="Calibri"/>
                <a:ea typeface="Calibri"/>
                <a:cs typeface="Calibri"/>
                <a:sym typeface="Calibri"/>
              </a:defRPr>
            </a:lvl7pPr>
            <a:lvl8pPr marL="0" marR="0" lvl="7" indent="0" algn="r" rtl="0">
              <a:spcBef>
                <a:spcPts val="0"/>
              </a:spcBef>
              <a:buNone/>
              <a:defRPr sz="1400">
                <a:solidFill>
                  <a:srgbClr val="888888"/>
                </a:solidFill>
                <a:latin typeface="Calibri"/>
                <a:ea typeface="Calibri"/>
                <a:cs typeface="Calibri"/>
                <a:sym typeface="Calibri"/>
              </a:defRPr>
            </a:lvl8pPr>
            <a:lvl9pPr marL="0" marR="0" lvl="8" indent="0" algn="r" rtl="0">
              <a:spcBef>
                <a:spcPts val="0"/>
              </a:spcBef>
              <a:buNone/>
              <a:defRPr sz="1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57200" y="205740"/>
            <a:ext cx="8229600" cy="822960"/>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b="0" i="0" u="none" strike="noStrike" cap="none">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9" name="Google Shape;69;p16"/>
          <p:cNvSpPr txBox="1">
            <a:spLocks noGrp="1"/>
          </p:cNvSpPr>
          <p:nvPr>
            <p:ph type="body" idx="1"/>
          </p:nvPr>
        </p:nvSpPr>
        <p:spPr>
          <a:xfrm>
            <a:off x="457200" y="1183005"/>
            <a:ext cx="8229600" cy="339471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100"/>
              <a:buNone/>
              <a:defRPr sz="1400" b="0" i="0" u="none" strike="noStrike" cap="none">
                <a:latin typeface="Calibri"/>
                <a:ea typeface="Calibri"/>
                <a:cs typeface="Calibri"/>
                <a:sym typeface="Calibri"/>
              </a:defRPr>
            </a:lvl1pPr>
            <a:lvl2pPr marL="914400" marR="0" lvl="1" indent="-228600" algn="l" rtl="0">
              <a:spcBef>
                <a:spcPts val="0"/>
              </a:spcBef>
              <a:spcAft>
                <a:spcPts val="0"/>
              </a:spcAft>
              <a:buSzPts val="1100"/>
              <a:buNone/>
              <a:defRPr sz="1400" b="0" i="0" u="none" strike="noStrike" cap="none">
                <a:latin typeface="Calibri"/>
                <a:ea typeface="Calibri"/>
                <a:cs typeface="Calibri"/>
                <a:sym typeface="Calibri"/>
              </a:defRPr>
            </a:lvl2pPr>
            <a:lvl3pPr marL="1371600" marR="0" lvl="2" indent="-228600" algn="l" rtl="0">
              <a:spcBef>
                <a:spcPts val="0"/>
              </a:spcBef>
              <a:spcAft>
                <a:spcPts val="0"/>
              </a:spcAft>
              <a:buSzPts val="1100"/>
              <a:buNone/>
              <a:defRPr sz="1400" b="0" i="0" u="none" strike="noStrike" cap="none">
                <a:latin typeface="Calibri"/>
                <a:ea typeface="Calibri"/>
                <a:cs typeface="Calibri"/>
                <a:sym typeface="Calibri"/>
              </a:defRPr>
            </a:lvl3pPr>
            <a:lvl4pPr marL="1828800" marR="0" lvl="3" indent="-228600" algn="l" rtl="0">
              <a:spcBef>
                <a:spcPts val="0"/>
              </a:spcBef>
              <a:spcAft>
                <a:spcPts val="0"/>
              </a:spcAft>
              <a:buSzPts val="1100"/>
              <a:buNone/>
              <a:defRPr sz="1400" b="0" i="0" u="none" strike="noStrike" cap="none">
                <a:latin typeface="Calibri"/>
                <a:ea typeface="Calibri"/>
                <a:cs typeface="Calibri"/>
                <a:sym typeface="Calibri"/>
              </a:defRPr>
            </a:lvl4pPr>
            <a:lvl5pPr marL="2286000" marR="0" lvl="4" indent="-228600" algn="l" rtl="0">
              <a:spcBef>
                <a:spcPts val="0"/>
              </a:spcBef>
              <a:spcAft>
                <a:spcPts val="0"/>
              </a:spcAft>
              <a:buSzPts val="1100"/>
              <a:buNone/>
              <a:defRPr sz="1400" b="0" i="0" u="none" strike="noStrike" cap="none">
                <a:latin typeface="Calibri"/>
                <a:ea typeface="Calibri"/>
                <a:cs typeface="Calibri"/>
                <a:sym typeface="Calibri"/>
              </a:defRPr>
            </a:lvl5pPr>
            <a:lvl6pPr marL="2743200" marR="0" lvl="5" indent="-228600" algn="l" rtl="0">
              <a:spcBef>
                <a:spcPts val="0"/>
              </a:spcBef>
              <a:spcAft>
                <a:spcPts val="0"/>
              </a:spcAft>
              <a:buSzPts val="1100"/>
              <a:buNone/>
              <a:defRPr sz="1400" b="0" i="0" u="none" strike="noStrike" cap="none">
                <a:latin typeface="Calibri"/>
                <a:ea typeface="Calibri"/>
                <a:cs typeface="Calibri"/>
                <a:sym typeface="Calibri"/>
              </a:defRPr>
            </a:lvl6pPr>
            <a:lvl7pPr marL="3200400" marR="0" lvl="6" indent="-228600" algn="l" rtl="0">
              <a:spcBef>
                <a:spcPts val="0"/>
              </a:spcBef>
              <a:spcAft>
                <a:spcPts val="0"/>
              </a:spcAft>
              <a:buSzPts val="1100"/>
              <a:buNone/>
              <a:defRPr sz="1400" b="0" i="0" u="none" strike="noStrike" cap="none">
                <a:latin typeface="Calibri"/>
                <a:ea typeface="Calibri"/>
                <a:cs typeface="Calibri"/>
                <a:sym typeface="Calibri"/>
              </a:defRPr>
            </a:lvl7pPr>
            <a:lvl8pPr marL="3657600" marR="0" lvl="7" indent="-228600" algn="l" rtl="0">
              <a:spcBef>
                <a:spcPts val="0"/>
              </a:spcBef>
              <a:spcAft>
                <a:spcPts val="0"/>
              </a:spcAft>
              <a:buSzPts val="1100"/>
              <a:buNone/>
              <a:defRPr sz="1400" b="0" i="0" u="none" strike="noStrike" cap="none">
                <a:latin typeface="Calibri"/>
                <a:ea typeface="Calibri"/>
                <a:cs typeface="Calibri"/>
                <a:sym typeface="Calibri"/>
              </a:defRPr>
            </a:lvl8pPr>
            <a:lvl9pPr marL="4114800" marR="0" lvl="8" indent="-228600" algn="l" rtl="0">
              <a:spcBef>
                <a:spcPts val="0"/>
              </a:spcBef>
              <a:spcAft>
                <a:spcPts val="0"/>
              </a:spcAft>
              <a:buSzPts val="1100"/>
              <a:buNone/>
              <a:defRPr sz="1400" b="0" i="0" u="none" strike="noStrike" cap="none">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lstStyle>
            <a:lvl1pPr marR="0" lvl="0" algn="ctr"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a:solidFill>
                  <a:srgbClr val="888888"/>
                </a:solidFill>
                <a:latin typeface="Calibri"/>
                <a:ea typeface="Calibri"/>
                <a:cs typeface="Calibri"/>
                <a:sym typeface="Calibri"/>
              </a:defRPr>
            </a:lvl1pPr>
            <a:lvl2pPr marL="0" marR="0" lvl="1" indent="0" algn="r" rtl="0">
              <a:spcBef>
                <a:spcPts val="0"/>
              </a:spcBef>
              <a:buNone/>
              <a:defRPr sz="1400">
                <a:solidFill>
                  <a:srgbClr val="888888"/>
                </a:solidFill>
                <a:latin typeface="Calibri"/>
                <a:ea typeface="Calibri"/>
                <a:cs typeface="Calibri"/>
                <a:sym typeface="Calibri"/>
              </a:defRPr>
            </a:lvl2pPr>
            <a:lvl3pPr marL="0" marR="0" lvl="2" indent="0" algn="r" rtl="0">
              <a:spcBef>
                <a:spcPts val="0"/>
              </a:spcBef>
              <a:buNone/>
              <a:defRPr sz="1400">
                <a:solidFill>
                  <a:srgbClr val="888888"/>
                </a:solidFill>
                <a:latin typeface="Calibri"/>
                <a:ea typeface="Calibri"/>
                <a:cs typeface="Calibri"/>
                <a:sym typeface="Calibri"/>
              </a:defRPr>
            </a:lvl3pPr>
            <a:lvl4pPr marL="0" marR="0" lvl="3" indent="0" algn="r" rtl="0">
              <a:spcBef>
                <a:spcPts val="0"/>
              </a:spcBef>
              <a:buNone/>
              <a:defRPr sz="1400">
                <a:solidFill>
                  <a:srgbClr val="888888"/>
                </a:solidFill>
                <a:latin typeface="Calibri"/>
                <a:ea typeface="Calibri"/>
                <a:cs typeface="Calibri"/>
                <a:sym typeface="Calibri"/>
              </a:defRPr>
            </a:lvl4pPr>
            <a:lvl5pPr marL="0" marR="0" lvl="4" indent="0" algn="r" rtl="0">
              <a:spcBef>
                <a:spcPts val="0"/>
              </a:spcBef>
              <a:buNone/>
              <a:defRPr sz="1400">
                <a:solidFill>
                  <a:srgbClr val="888888"/>
                </a:solidFill>
                <a:latin typeface="Calibri"/>
                <a:ea typeface="Calibri"/>
                <a:cs typeface="Calibri"/>
                <a:sym typeface="Calibri"/>
              </a:defRPr>
            </a:lvl5pPr>
            <a:lvl6pPr marL="0" marR="0" lvl="5" indent="0" algn="r" rtl="0">
              <a:spcBef>
                <a:spcPts val="0"/>
              </a:spcBef>
              <a:buNone/>
              <a:defRPr sz="1400">
                <a:solidFill>
                  <a:srgbClr val="888888"/>
                </a:solidFill>
                <a:latin typeface="Calibri"/>
                <a:ea typeface="Calibri"/>
                <a:cs typeface="Calibri"/>
                <a:sym typeface="Calibri"/>
              </a:defRPr>
            </a:lvl6pPr>
            <a:lvl7pPr marL="0" marR="0" lvl="6" indent="0" algn="r" rtl="0">
              <a:spcBef>
                <a:spcPts val="0"/>
              </a:spcBef>
              <a:buNone/>
              <a:defRPr sz="1400">
                <a:solidFill>
                  <a:srgbClr val="888888"/>
                </a:solidFill>
                <a:latin typeface="Calibri"/>
                <a:ea typeface="Calibri"/>
                <a:cs typeface="Calibri"/>
                <a:sym typeface="Calibri"/>
              </a:defRPr>
            </a:lvl7pPr>
            <a:lvl8pPr marL="0" marR="0" lvl="7" indent="0" algn="r" rtl="0">
              <a:spcBef>
                <a:spcPts val="0"/>
              </a:spcBef>
              <a:buNone/>
              <a:defRPr sz="1400">
                <a:solidFill>
                  <a:srgbClr val="888888"/>
                </a:solidFill>
                <a:latin typeface="Calibri"/>
                <a:ea typeface="Calibri"/>
                <a:cs typeface="Calibri"/>
                <a:sym typeface="Calibri"/>
              </a:defRPr>
            </a:lvl8pPr>
            <a:lvl9pPr marL="0" marR="0" lvl="8" indent="0" algn="r" rtl="0">
              <a:spcBef>
                <a:spcPts val="0"/>
              </a:spcBef>
              <a:buNone/>
              <a:defRPr sz="1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457200" y="205740"/>
            <a:ext cx="8229600" cy="822960"/>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b="0" i="0" u="none" strike="noStrike" cap="none">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5" name="Google Shape;75;p17"/>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100"/>
              <a:buNone/>
              <a:defRPr sz="1400" b="0" i="0" u="none" strike="noStrike" cap="none">
                <a:latin typeface="Calibri"/>
                <a:ea typeface="Calibri"/>
                <a:cs typeface="Calibri"/>
                <a:sym typeface="Calibri"/>
              </a:defRPr>
            </a:lvl1pPr>
            <a:lvl2pPr marL="914400" marR="0" lvl="1" indent="-228600" algn="l" rtl="0">
              <a:spcBef>
                <a:spcPts val="0"/>
              </a:spcBef>
              <a:spcAft>
                <a:spcPts val="0"/>
              </a:spcAft>
              <a:buSzPts val="1100"/>
              <a:buNone/>
              <a:defRPr sz="1400" b="0" i="0" u="none" strike="noStrike" cap="none">
                <a:latin typeface="Calibri"/>
                <a:ea typeface="Calibri"/>
                <a:cs typeface="Calibri"/>
                <a:sym typeface="Calibri"/>
              </a:defRPr>
            </a:lvl2pPr>
            <a:lvl3pPr marL="1371600" marR="0" lvl="2" indent="-228600" algn="l" rtl="0">
              <a:spcBef>
                <a:spcPts val="0"/>
              </a:spcBef>
              <a:spcAft>
                <a:spcPts val="0"/>
              </a:spcAft>
              <a:buSzPts val="1100"/>
              <a:buNone/>
              <a:defRPr sz="1400" b="0" i="0" u="none" strike="noStrike" cap="none">
                <a:latin typeface="Calibri"/>
                <a:ea typeface="Calibri"/>
                <a:cs typeface="Calibri"/>
                <a:sym typeface="Calibri"/>
              </a:defRPr>
            </a:lvl3pPr>
            <a:lvl4pPr marL="1828800" marR="0" lvl="3" indent="-228600" algn="l" rtl="0">
              <a:spcBef>
                <a:spcPts val="0"/>
              </a:spcBef>
              <a:spcAft>
                <a:spcPts val="0"/>
              </a:spcAft>
              <a:buSzPts val="1100"/>
              <a:buNone/>
              <a:defRPr sz="1400" b="0" i="0" u="none" strike="noStrike" cap="none">
                <a:latin typeface="Calibri"/>
                <a:ea typeface="Calibri"/>
                <a:cs typeface="Calibri"/>
                <a:sym typeface="Calibri"/>
              </a:defRPr>
            </a:lvl4pPr>
            <a:lvl5pPr marL="2286000" marR="0" lvl="4" indent="-228600" algn="l" rtl="0">
              <a:spcBef>
                <a:spcPts val="0"/>
              </a:spcBef>
              <a:spcAft>
                <a:spcPts val="0"/>
              </a:spcAft>
              <a:buSzPts val="1100"/>
              <a:buNone/>
              <a:defRPr sz="1400" b="0" i="0" u="none" strike="noStrike" cap="none">
                <a:latin typeface="Calibri"/>
                <a:ea typeface="Calibri"/>
                <a:cs typeface="Calibri"/>
                <a:sym typeface="Calibri"/>
              </a:defRPr>
            </a:lvl5pPr>
            <a:lvl6pPr marL="2743200" marR="0" lvl="5" indent="-228600" algn="l" rtl="0">
              <a:spcBef>
                <a:spcPts val="0"/>
              </a:spcBef>
              <a:spcAft>
                <a:spcPts val="0"/>
              </a:spcAft>
              <a:buSzPts val="1100"/>
              <a:buNone/>
              <a:defRPr sz="1400" b="0" i="0" u="none" strike="noStrike" cap="none">
                <a:latin typeface="Calibri"/>
                <a:ea typeface="Calibri"/>
                <a:cs typeface="Calibri"/>
                <a:sym typeface="Calibri"/>
              </a:defRPr>
            </a:lvl6pPr>
            <a:lvl7pPr marL="3200400" marR="0" lvl="6" indent="-228600" algn="l" rtl="0">
              <a:spcBef>
                <a:spcPts val="0"/>
              </a:spcBef>
              <a:spcAft>
                <a:spcPts val="0"/>
              </a:spcAft>
              <a:buSzPts val="1100"/>
              <a:buNone/>
              <a:defRPr sz="1400" b="0" i="0" u="none" strike="noStrike" cap="none">
                <a:latin typeface="Calibri"/>
                <a:ea typeface="Calibri"/>
                <a:cs typeface="Calibri"/>
                <a:sym typeface="Calibri"/>
              </a:defRPr>
            </a:lvl7pPr>
            <a:lvl8pPr marL="3657600" marR="0" lvl="7" indent="-228600" algn="l" rtl="0">
              <a:spcBef>
                <a:spcPts val="0"/>
              </a:spcBef>
              <a:spcAft>
                <a:spcPts val="0"/>
              </a:spcAft>
              <a:buSzPts val="1100"/>
              <a:buNone/>
              <a:defRPr sz="1400" b="0" i="0" u="none" strike="noStrike" cap="none">
                <a:latin typeface="Calibri"/>
                <a:ea typeface="Calibri"/>
                <a:cs typeface="Calibri"/>
                <a:sym typeface="Calibri"/>
              </a:defRPr>
            </a:lvl8pPr>
            <a:lvl9pPr marL="4114800" marR="0" lvl="8" indent="-228600" algn="l" rtl="0">
              <a:spcBef>
                <a:spcPts val="0"/>
              </a:spcBef>
              <a:spcAft>
                <a:spcPts val="0"/>
              </a:spcAft>
              <a:buSzPts val="1100"/>
              <a:buNone/>
              <a:defRPr sz="1400" b="0" i="0" u="none" strike="noStrike" cap="none">
                <a:latin typeface="Calibri"/>
                <a:ea typeface="Calibri"/>
                <a:cs typeface="Calibri"/>
                <a:sym typeface="Calibri"/>
              </a:defRPr>
            </a:lvl9pPr>
          </a:lstStyle>
          <a:p>
            <a:endParaRPr/>
          </a:p>
        </p:txBody>
      </p:sp>
      <p:sp>
        <p:nvSpPr>
          <p:cNvPr id="76" name="Google Shape;76;p17"/>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100"/>
              <a:buNone/>
              <a:defRPr sz="1400" b="0" i="0" u="none" strike="noStrike" cap="none">
                <a:latin typeface="Calibri"/>
                <a:ea typeface="Calibri"/>
                <a:cs typeface="Calibri"/>
                <a:sym typeface="Calibri"/>
              </a:defRPr>
            </a:lvl1pPr>
            <a:lvl2pPr marL="914400" marR="0" lvl="1" indent="-228600" algn="l" rtl="0">
              <a:spcBef>
                <a:spcPts val="0"/>
              </a:spcBef>
              <a:spcAft>
                <a:spcPts val="0"/>
              </a:spcAft>
              <a:buSzPts val="1100"/>
              <a:buNone/>
              <a:defRPr sz="1400" b="0" i="0" u="none" strike="noStrike" cap="none">
                <a:latin typeface="Calibri"/>
                <a:ea typeface="Calibri"/>
                <a:cs typeface="Calibri"/>
                <a:sym typeface="Calibri"/>
              </a:defRPr>
            </a:lvl2pPr>
            <a:lvl3pPr marL="1371600" marR="0" lvl="2" indent="-228600" algn="l" rtl="0">
              <a:spcBef>
                <a:spcPts val="0"/>
              </a:spcBef>
              <a:spcAft>
                <a:spcPts val="0"/>
              </a:spcAft>
              <a:buSzPts val="1100"/>
              <a:buNone/>
              <a:defRPr sz="1400" b="0" i="0" u="none" strike="noStrike" cap="none">
                <a:latin typeface="Calibri"/>
                <a:ea typeface="Calibri"/>
                <a:cs typeface="Calibri"/>
                <a:sym typeface="Calibri"/>
              </a:defRPr>
            </a:lvl3pPr>
            <a:lvl4pPr marL="1828800" marR="0" lvl="3" indent="-228600" algn="l" rtl="0">
              <a:spcBef>
                <a:spcPts val="0"/>
              </a:spcBef>
              <a:spcAft>
                <a:spcPts val="0"/>
              </a:spcAft>
              <a:buSzPts val="1100"/>
              <a:buNone/>
              <a:defRPr sz="1400" b="0" i="0" u="none" strike="noStrike" cap="none">
                <a:latin typeface="Calibri"/>
                <a:ea typeface="Calibri"/>
                <a:cs typeface="Calibri"/>
                <a:sym typeface="Calibri"/>
              </a:defRPr>
            </a:lvl4pPr>
            <a:lvl5pPr marL="2286000" marR="0" lvl="4" indent="-228600" algn="l" rtl="0">
              <a:spcBef>
                <a:spcPts val="0"/>
              </a:spcBef>
              <a:spcAft>
                <a:spcPts val="0"/>
              </a:spcAft>
              <a:buSzPts val="1100"/>
              <a:buNone/>
              <a:defRPr sz="1400" b="0" i="0" u="none" strike="noStrike" cap="none">
                <a:latin typeface="Calibri"/>
                <a:ea typeface="Calibri"/>
                <a:cs typeface="Calibri"/>
                <a:sym typeface="Calibri"/>
              </a:defRPr>
            </a:lvl5pPr>
            <a:lvl6pPr marL="2743200" marR="0" lvl="5" indent="-228600" algn="l" rtl="0">
              <a:spcBef>
                <a:spcPts val="0"/>
              </a:spcBef>
              <a:spcAft>
                <a:spcPts val="0"/>
              </a:spcAft>
              <a:buSzPts val="1100"/>
              <a:buNone/>
              <a:defRPr sz="1400" b="0" i="0" u="none" strike="noStrike" cap="none">
                <a:latin typeface="Calibri"/>
                <a:ea typeface="Calibri"/>
                <a:cs typeface="Calibri"/>
                <a:sym typeface="Calibri"/>
              </a:defRPr>
            </a:lvl6pPr>
            <a:lvl7pPr marL="3200400" marR="0" lvl="6" indent="-228600" algn="l" rtl="0">
              <a:spcBef>
                <a:spcPts val="0"/>
              </a:spcBef>
              <a:spcAft>
                <a:spcPts val="0"/>
              </a:spcAft>
              <a:buSzPts val="1100"/>
              <a:buNone/>
              <a:defRPr sz="1400" b="0" i="0" u="none" strike="noStrike" cap="none">
                <a:latin typeface="Calibri"/>
                <a:ea typeface="Calibri"/>
                <a:cs typeface="Calibri"/>
                <a:sym typeface="Calibri"/>
              </a:defRPr>
            </a:lvl7pPr>
            <a:lvl8pPr marL="3657600" marR="0" lvl="7" indent="-228600" algn="l" rtl="0">
              <a:spcBef>
                <a:spcPts val="0"/>
              </a:spcBef>
              <a:spcAft>
                <a:spcPts val="0"/>
              </a:spcAft>
              <a:buSzPts val="1100"/>
              <a:buNone/>
              <a:defRPr sz="1400" b="0" i="0" u="none" strike="noStrike" cap="none">
                <a:latin typeface="Calibri"/>
                <a:ea typeface="Calibri"/>
                <a:cs typeface="Calibri"/>
                <a:sym typeface="Calibri"/>
              </a:defRPr>
            </a:lvl8pPr>
            <a:lvl9pPr marL="4114800" marR="0" lvl="8" indent="-228600" algn="l" rtl="0">
              <a:spcBef>
                <a:spcPts val="0"/>
              </a:spcBef>
              <a:spcAft>
                <a:spcPts val="0"/>
              </a:spcAft>
              <a:buSzPts val="1100"/>
              <a:buNone/>
              <a:defRPr sz="1400" b="0" i="0" u="none" strike="noStrike" cap="none">
                <a:latin typeface="Calibri"/>
                <a:ea typeface="Calibri"/>
                <a:cs typeface="Calibri"/>
                <a:sym typeface="Calibri"/>
              </a:defRPr>
            </a:lvl9pPr>
          </a:lstStyle>
          <a:p>
            <a:endParaRPr/>
          </a:p>
        </p:txBody>
      </p:sp>
      <p:sp>
        <p:nvSpPr>
          <p:cNvPr id="77" name="Google Shape;77;p17"/>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lstStyle>
            <a:lvl1pPr marR="0" lvl="0" algn="ctr"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a:solidFill>
                  <a:srgbClr val="888888"/>
                </a:solidFill>
                <a:latin typeface="Calibri"/>
                <a:ea typeface="Calibri"/>
                <a:cs typeface="Calibri"/>
                <a:sym typeface="Calibri"/>
              </a:defRPr>
            </a:lvl1pPr>
            <a:lvl2pPr marL="0" marR="0" lvl="1" indent="0" algn="r" rtl="0">
              <a:spcBef>
                <a:spcPts val="0"/>
              </a:spcBef>
              <a:buNone/>
              <a:defRPr sz="1400">
                <a:solidFill>
                  <a:srgbClr val="888888"/>
                </a:solidFill>
                <a:latin typeface="Calibri"/>
                <a:ea typeface="Calibri"/>
                <a:cs typeface="Calibri"/>
                <a:sym typeface="Calibri"/>
              </a:defRPr>
            </a:lvl2pPr>
            <a:lvl3pPr marL="0" marR="0" lvl="2" indent="0" algn="r" rtl="0">
              <a:spcBef>
                <a:spcPts val="0"/>
              </a:spcBef>
              <a:buNone/>
              <a:defRPr sz="1400">
                <a:solidFill>
                  <a:srgbClr val="888888"/>
                </a:solidFill>
                <a:latin typeface="Calibri"/>
                <a:ea typeface="Calibri"/>
                <a:cs typeface="Calibri"/>
                <a:sym typeface="Calibri"/>
              </a:defRPr>
            </a:lvl3pPr>
            <a:lvl4pPr marL="0" marR="0" lvl="3" indent="0" algn="r" rtl="0">
              <a:spcBef>
                <a:spcPts val="0"/>
              </a:spcBef>
              <a:buNone/>
              <a:defRPr sz="1400">
                <a:solidFill>
                  <a:srgbClr val="888888"/>
                </a:solidFill>
                <a:latin typeface="Calibri"/>
                <a:ea typeface="Calibri"/>
                <a:cs typeface="Calibri"/>
                <a:sym typeface="Calibri"/>
              </a:defRPr>
            </a:lvl4pPr>
            <a:lvl5pPr marL="0" marR="0" lvl="4" indent="0" algn="r" rtl="0">
              <a:spcBef>
                <a:spcPts val="0"/>
              </a:spcBef>
              <a:buNone/>
              <a:defRPr sz="1400">
                <a:solidFill>
                  <a:srgbClr val="888888"/>
                </a:solidFill>
                <a:latin typeface="Calibri"/>
                <a:ea typeface="Calibri"/>
                <a:cs typeface="Calibri"/>
                <a:sym typeface="Calibri"/>
              </a:defRPr>
            </a:lvl5pPr>
            <a:lvl6pPr marL="0" marR="0" lvl="5" indent="0" algn="r" rtl="0">
              <a:spcBef>
                <a:spcPts val="0"/>
              </a:spcBef>
              <a:buNone/>
              <a:defRPr sz="1400">
                <a:solidFill>
                  <a:srgbClr val="888888"/>
                </a:solidFill>
                <a:latin typeface="Calibri"/>
                <a:ea typeface="Calibri"/>
                <a:cs typeface="Calibri"/>
                <a:sym typeface="Calibri"/>
              </a:defRPr>
            </a:lvl6pPr>
            <a:lvl7pPr marL="0" marR="0" lvl="6" indent="0" algn="r" rtl="0">
              <a:spcBef>
                <a:spcPts val="0"/>
              </a:spcBef>
              <a:buNone/>
              <a:defRPr sz="1400">
                <a:solidFill>
                  <a:srgbClr val="888888"/>
                </a:solidFill>
                <a:latin typeface="Calibri"/>
                <a:ea typeface="Calibri"/>
                <a:cs typeface="Calibri"/>
                <a:sym typeface="Calibri"/>
              </a:defRPr>
            </a:lvl7pPr>
            <a:lvl8pPr marL="0" marR="0" lvl="7" indent="0" algn="r" rtl="0">
              <a:spcBef>
                <a:spcPts val="0"/>
              </a:spcBef>
              <a:buNone/>
              <a:defRPr sz="1400">
                <a:solidFill>
                  <a:srgbClr val="888888"/>
                </a:solidFill>
                <a:latin typeface="Calibri"/>
                <a:ea typeface="Calibri"/>
                <a:cs typeface="Calibri"/>
                <a:sym typeface="Calibri"/>
              </a:defRPr>
            </a:lvl8pPr>
            <a:lvl9pPr marL="0" marR="0" lvl="8" indent="0" algn="r" rtl="0">
              <a:spcBef>
                <a:spcPts val="0"/>
              </a:spcBef>
              <a:buNone/>
              <a:defRPr sz="1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457200" y="205740"/>
            <a:ext cx="8229600" cy="822960"/>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b="0" i="0" u="none" strike="noStrike" cap="none">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2" name="Google Shape;82;p18"/>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lstStyle>
            <a:lvl1pPr marR="0" lvl="0" algn="ctr"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a:solidFill>
                  <a:srgbClr val="888888"/>
                </a:solidFill>
                <a:latin typeface="Calibri"/>
                <a:ea typeface="Calibri"/>
                <a:cs typeface="Calibri"/>
                <a:sym typeface="Calibri"/>
              </a:defRPr>
            </a:lvl1pPr>
            <a:lvl2pPr marL="0" marR="0" lvl="1" indent="0" algn="r" rtl="0">
              <a:spcBef>
                <a:spcPts val="0"/>
              </a:spcBef>
              <a:buNone/>
              <a:defRPr sz="1400">
                <a:solidFill>
                  <a:srgbClr val="888888"/>
                </a:solidFill>
                <a:latin typeface="Calibri"/>
                <a:ea typeface="Calibri"/>
                <a:cs typeface="Calibri"/>
                <a:sym typeface="Calibri"/>
              </a:defRPr>
            </a:lvl2pPr>
            <a:lvl3pPr marL="0" marR="0" lvl="2" indent="0" algn="r" rtl="0">
              <a:spcBef>
                <a:spcPts val="0"/>
              </a:spcBef>
              <a:buNone/>
              <a:defRPr sz="1400">
                <a:solidFill>
                  <a:srgbClr val="888888"/>
                </a:solidFill>
                <a:latin typeface="Calibri"/>
                <a:ea typeface="Calibri"/>
                <a:cs typeface="Calibri"/>
                <a:sym typeface="Calibri"/>
              </a:defRPr>
            </a:lvl3pPr>
            <a:lvl4pPr marL="0" marR="0" lvl="3" indent="0" algn="r" rtl="0">
              <a:spcBef>
                <a:spcPts val="0"/>
              </a:spcBef>
              <a:buNone/>
              <a:defRPr sz="1400">
                <a:solidFill>
                  <a:srgbClr val="888888"/>
                </a:solidFill>
                <a:latin typeface="Calibri"/>
                <a:ea typeface="Calibri"/>
                <a:cs typeface="Calibri"/>
                <a:sym typeface="Calibri"/>
              </a:defRPr>
            </a:lvl4pPr>
            <a:lvl5pPr marL="0" marR="0" lvl="4" indent="0" algn="r" rtl="0">
              <a:spcBef>
                <a:spcPts val="0"/>
              </a:spcBef>
              <a:buNone/>
              <a:defRPr sz="1400">
                <a:solidFill>
                  <a:srgbClr val="888888"/>
                </a:solidFill>
                <a:latin typeface="Calibri"/>
                <a:ea typeface="Calibri"/>
                <a:cs typeface="Calibri"/>
                <a:sym typeface="Calibri"/>
              </a:defRPr>
            </a:lvl5pPr>
            <a:lvl6pPr marL="0" marR="0" lvl="5" indent="0" algn="r" rtl="0">
              <a:spcBef>
                <a:spcPts val="0"/>
              </a:spcBef>
              <a:buNone/>
              <a:defRPr sz="1400">
                <a:solidFill>
                  <a:srgbClr val="888888"/>
                </a:solidFill>
                <a:latin typeface="Calibri"/>
                <a:ea typeface="Calibri"/>
                <a:cs typeface="Calibri"/>
                <a:sym typeface="Calibri"/>
              </a:defRPr>
            </a:lvl6pPr>
            <a:lvl7pPr marL="0" marR="0" lvl="6" indent="0" algn="r" rtl="0">
              <a:spcBef>
                <a:spcPts val="0"/>
              </a:spcBef>
              <a:buNone/>
              <a:defRPr sz="1400">
                <a:solidFill>
                  <a:srgbClr val="888888"/>
                </a:solidFill>
                <a:latin typeface="Calibri"/>
                <a:ea typeface="Calibri"/>
                <a:cs typeface="Calibri"/>
                <a:sym typeface="Calibri"/>
              </a:defRPr>
            </a:lvl7pPr>
            <a:lvl8pPr marL="0" marR="0" lvl="7" indent="0" algn="r" rtl="0">
              <a:spcBef>
                <a:spcPts val="0"/>
              </a:spcBef>
              <a:buNone/>
              <a:defRPr sz="1400">
                <a:solidFill>
                  <a:srgbClr val="888888"/>
                </a:solidFill>
                <a:latin typeface="Calibri"/>
                <a:ea typeface="Calibri"/>
                <a:cs typeface="Calibri"/>
                <a:sym typeface="Calibri"/>
              </a:defRPr>
            </a:lvl8pPr>
            <a:lvl9pPr marL="0" marR="0" lvl="8" indent="0" algn="r" rtl="0">
              <a:spcBef>
                <a:spcPts val="0"/>
              </a:spcBef>
              <a:buNone/>
              <a:defRPr sz="1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8"/>
            <a:ext cx="9142914" cy="5141772"/>
          </a:xfrm>
          <a:custGeom>
            <a:avLst/>
            <a:gdLst/>
            <a:ahLst/>
            <a:cxnLst/>
            <a:rect l="l" t="t" r="r" b="b"/>
            <a:pathLst>
              <a:path w="10692130" h="7560309" extrusionOk="0">
                <a:moveTo>
                  <a:pt x="0" y="7559992"/>
                </a:moveTo>
                <a:lnTo>
                  <a:pt x="10692003" y="7559992"/>
                </a:lnTo>
                <a:lnTo>
                  <a:pt x="10692003" y="0"/>
                </a:lnTo>
                <a:lnTo>
                  <a:pt x="0" y="0"/>
                </a:lnTo>
                <a:lnTo>
                  <a:pt x="0" y="7559992"/>
                </a:lnTo>
                <a:close/>
              </a:path>
            </a:pathLst>
          </a:custGeom>
          <a:solidFill>
            <a:srgbClr val="E6E7E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52;p13"/>
          <p:cNvSpPr txBox="1">
            <a:spLocks noGrp="1"/>
          </p:cNvSpPr>
          <p:nvPr>
            <p:ph type="title"/>
          </p:nvPr>
        </p:nvSpPr>
        <p:spPr>
          <a:xfrm>
            <a:off x="457200" y="205740"/>
            <a:ext cx="8229600" cy="822960"/>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b="0" i="0" u="none" strike="noStrike" cap="none">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457200" y="1183005"/>
            <a:ext cx="8229600" cy="339471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100"/>
              <a:buNone/>
              <a:defRPr sz="1400" b="0" i="0" u="none" strike="noStrike" cap="none">
                <a:latin typeface="Calibri"/>
                <a:ea typeface="Calibri"/>
                <a:cs typeface="Calibri"/>
                <a:sym typeface="Calibri"/>
              </a:defRPr>
            </a:lvl1pPr>
            <a:lvl2pPr marL="914400" marR="0" lvl="1" indent="-228600" algn="l" rtl="0">
              <a:spcBef>
                <a:spcPts val="0"/>
              </a:spcBef>
              <a:spcAft>
                <a:spcPts val="0"/>
              </a:spcAft>
              <a:buSzPts val="1100"/>
              <a:buNone/>
              <a:defRPr sz="1400" b="0" i="0" u="none" strike="noStrike" cap="none">
                <a:latin typeface="Calibri"/>
                <a:ea typeface="Calibri"/>
                <a:cs typeface="Calibri"/>
                <a:sym typeface="Calibri"/>
              </a:defRPr>
            </a:lvl2pPr>
            <a:lvl3pPr marL="1371600" marR="0" lvl="2" indent="-228600" algn="l" rtl="0">
              <a:spcBef>
                <a:spcPts val="0"/>
              </a:spcBef>
              <a:spcAft>
                <a:spcPts val="0"/>
              </a:spcAft>
              <a:buSzPts val="1100"/>
              <a:buNone/>
              <a:defRPr sz="1400" b="0" i="0" u="none" strike="noStrike" cap="none">
                <a:latin typeface="Calibri"/>
                <a:ea typeface="Calibri"/>
                <a:cs typeface="Calibri"/>
                <a:sym typeface="Calibri"/>
              </a:defRPr>
            </a:lvl3pPr>
            <a:lvl4pPr marL="1828800" marR="0" lvl="3" indent="-228600" algn="l" rtl="0">
              <a:spcBef>
                <a:spcPts val="0"/>
              </a:spcBef>
              <a:spcAft>
                <a:spcPts val="0"/>
              </a:spcAft>
              <a:buSzPts val="1100"/>
              <a:buNone/>
              <a:defRPr sz="1400" b="0" i="0" u="none" strike="noStrike" cap="none">
                <a:latin typeface="Calibri"/>
                <a:ea typeface="Calibri"/>
                <a:cs typeface="Calibri"/>
                <a:sym typeface="Calibri"/>
              </a:defRPr>
            </a:lvl4pPr>
            <a:lvl5pPr marL="2286000" marR="0" lvl="4" indent="-228600" algn="l" rtl="0">
              <a:spcBef>
                <a:spcPts val="0"/>
              </a:spcBef>
              <a:spcAft>
                <a:spcPts val="0"/>
              </a:spcAft>
              <a:buSzPts val="1100"/>
              <a:buNone/>
              <a:defRPr sz="1400" b="0" i="0" u="none" strike="noStrike" cap="none">
                <a:latin typeface="Calibri"/>
                <a:ea typeface="Calibri"/>
                <a:cs typeface="Calibri"/>
                <a:sym typeface="Calibri"/>
              </a:defRPr>
            </a:lvl5pPr>
            <a:lvl6pPr marL="2743200" marR="0" lvl="5" indent="-228600" algn="l" rtl="0">
              <a:spcBef>
                <a:spcPts val="0"/>
              </a:spcBef>
              <a:spcAft>
                <a:spcPts val="0"/>
              </a:spcAft>
              <a:buSzPts val="1100"/>
              <a:buNone/>
              <a:defRPr sz="1400" b="0" i="0" u="none" strike="noStrike" cap="none">
                <a:latin typeface="Calibri"/>
                <a:ea typeface="Calibri"/>
                <a:cs typeface="Calibri"/>
                <a:sym typeface="Calibri"/>
              </a:defRPr>
            </a:lvl6pPr>
            <a:lvl7pPr marL="3200400" marR="0" lvl="6" indent="-228600" algn="l" rtl="0">
              <a:spcBef>
                <a:spcPts val="0"/>
              </a:spcBef>
              <a:spcAft>
                <a:spcPts val="0"/>
              </a:spcAft>
              <a:buSzPts val="1100"/>
              <a:buNone/>
              <a:defRPr sz="1400" b="0" i="0" u="none" strike="noStrike" cap="none">
                <a:latin typeface="Calibri"/>
                <a:ea typeface="Calibri"/>
                <a:cs typeface="Calibri"/>
                <a:sym typeface="Calibri"/>
              </a:defRPr>
            </a:lvl7pPr>
            <a:lvl8pPr marL="3657600" marR="0" lvl="7" indent="-228600" algn="l" rtl="0">
              <a:spcBef>
                <a:spcPts val="0"/>
              </a:spcBef>
              <a:spcAft>
                <a:spcPts val="0"/>
              </a:spcAft>
              <a:buSzPts val="1100"/>
              <a:buNone/>
              <a:defRPr sz="1400" b="0" i="0" u="none" strike="noStrike" cap="none">
                <a:latin typeface="Calibri"/>
                <a:ea typeface="Calibri"/>
                <a:cs typeface="Calibri"/>
                <a:sym typeface="Calibri"/>
              </a:defRPr>
            </a:lvl8pPr>
            <a:lvl9pPr marL="4114800" marR="0" lvl="8" indent="-228600" algn="l" rtl="0">
              <a:spcBef>
                <a:spcPts val="0"/>
              </a:spcBef>
              <a:spcAft>
                <a:spcPts val="0"/>
              </a:spcAft>
              <a:buSzPts val="1100"/>
              <a:buNone/>
              <a:defRPr sz="1400" b="0" i="0" u="none" strike="noStrike" cap="none">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lstStyle>
            <a:lvl1pPr marR="0" lvl="0" algn="ctr"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lstStyle>
            <a:lvl1pPr marR="0" lvl="0" algn="l"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a:solidFill>
                  <a:srgbClr val="888888"/>
                </a:solidFill>
                <a:latin typeface="Calibri"/>
                <a:ea typeface="Calibri"/>
                <a:cs typeface="Calibri"/>
                <a:sym typeface="Calibri"/>
              </a:defRPr>
            </a:lvl1pPr>
            <a:lvl2pPr marL="0" marR="0" lvl="1" indent="0" algn="r" rtl="0">
              <a:spcBef>
                <a:spcPts val="0"/>
              </a:spcBef>
              <a:buNone/>
              <a:defRPr sz="1400">
                <a:solidFill>
                  <a:srgbClr val="888888"/>
                </a:solidFill>
                <a:latin typeface="Calibri"/>
                <a:ea typeface="Calibri"/>
                <a:cs typeface="Calibri"/>
                <a:sym typeface="Calibri"/>
              </a:defRPr>
            </a:lvl2pPr>
            <a:lvl3pPr marL="0" marR="0" lvl="2" indent="0" algn="r" rtl="0">
              <a:spcBef>
                <a:spcPts val="0"/>
              </a:spcBef>
              <a:buNone/>
              <a:defRPr sz="1400">
                <a:solidFill>
                  <a:srgbClr val="888888"/>
                </a:solidFill>
                <a:latin typeface="Calibri"/>
                <a:ea typeface="Calibri"/>
                <a:cs typeface="Calibri"/>
                <a:sym typeface="Calibri"/>
              </a:defRPr>
            </a:lvl3pPr>
            <a:lvl4pPr marL="0" marR="0" lvl="3" indent="0" algn="r" rtl="0">
              <a:spcBef>
                <a:spcPts val="0"/>
              </a:spcBef>
              <a:buNone/>
              <a:defRPr sz="1400">
                <a:solidFill>
                  <a:srgbClr val="888888"/>
                </a:solidFill>
                <a:latin typeface="Calibri"/>
                <a:ea typeface="Calibri"/>
                <a:cs typeface="Calibri"/>
                <a:sym typeface="Calibri"/>
              </a:defRPr>
            </a:lvl4pPr>
            <a:lvl5pPr marL="0" marR="0" lvl="4" indent="0" algn="r" rtl="0">
              <a:spcBef>
                <a:spcPts val="0"/>
              </a:spcBef>
              <a:buNone/>
              <a:defRPr sz="1400">
                <a:solidFill>
                  <a:srgbClr val="888888"/>
                </a:solidFill>
                <a:latin typeface="Calibri"/>
                <a:ea typeface="Calibri"/>
                <a:cs typeface="Calibri"/>
                <a:sym typeface="Calibri"/>
              </a:defRPr>
            </a:lvl5pPr>
            <a:lvl6pPr marL="0" marR="0" lvl="5" indent="0" algn="r" rtl="0">
              <a:spcBef>
                <a:spcPts val="0"/>
              </a:spcBef>
              <a:buNone/>
              <a:defRPr sz="1400">
                <a:solidFill>
                  <a:srgbClr val="888888"/>
                </a:solidFill>
                <a:latin typeface="Calibri"/>
                <a:ea typeface="Calibri"/>
                <a:cs typeface="Calibri"/>
                <a:sym typeface="Calibri"/>
              </a:defRPr>
            </a:lvl6pPr>
            <a:lvl7pPr marL="0" marR="0" lvl="6" indent="0" algn="r" rtl="0">
              <a:spcBef>
                <a:spcPts val="0"/>
              </a:spcBef>
              <a:buNone/>
              <a:defRPr sz="1400">
                <a:solidFill>
                  <a:srgbClr val="888888"/>
                </a:solidFill>
                <a:latin typeface="Calibri"/>
                <a:ea typeface="Calibri"/>
                <a:cs typeface="Calibri"/>
                <a:sym typeface="Calibri"/>
              </a:defRPr>
            </a:lvl7pPr>
            <a:lvl8pPr marL="0" marR="0" lvl="7" indent="0" algn="r" rtl="0">
              <a:spcBef>
                <a:spcPts val="0"/>
              </a:spcBef>
              <a:buNone/>
              <a:defRPr sz="1400">
                <a:solidFill>
                  <a:srgbClr val="888888"/>
                </a:solidFill>
                <a:latin typeface="Calibri"/>
                <a:ea typeface="Calibri"/>
                <a:cs typeface="Calibri"/>
                <a:sym typeface="Calibri"/>
              </a:defRPr>
            </a:lvl8pPr>
            <a:lvl9pPr marL="0" marR="0" lvl="8" indent="0" algn="r" rtl="0">
              <a:spcBef>
                <a:spcPts val="0"/>
              </a:spcBef>
              <a:buNone/>
              <a:defRPr sz="1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b="0" u="none"/>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hyperlink" Target="http://www.journalism.org/2016/12/15/many-americans-believe-fake-news-is-sowing-confusion/" TargetMode="External"/><Relationship Id="rId2" Type="http://schemas.openxmlformats.org/officeDocument/2006/relationships/notesSlide" Target="../notesSlides/notesSlide10.xml"/><Relationship Id="rId16"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cDLzppD4Jc"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XrovH26DlbA"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cDLzppD4Jc"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cDLzppD4Jc"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cDLzppD4J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ZcDLzppD4J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ZcDLzppD4Jc"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ZcDLzppD4Jc"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hyperlink" Target="http://mediakix.com/wp-content/uploads/2016/12/How-Much-Time-Is-Spent-On-Social-Media-REVISED.png" TargetMode="External"/><Relationship Id="rId2" Type="http://schemas.openxmlformats.org/officeDocument/2006/relationships/notesSlide" Target="../notesSlides/notesSlide3.xml"/><Relationship Id="rId16" Type="http://schemas.openxmlformats.org/officeDocument/2006/relationships/hyperlink" Target="http://www.medialit.org/reading-room/media-literacy-usa" TargetMode="Externa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hyperlink" Target="http://mediakix.com/wp-content/uploads/2016/12/How-Much-Time-Is-Spent-On-Social-Media-REVISED.png"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www.pewresearch.org/fact-tank/2018/06/05/almost-seven-in-ten-americans-have-news-fatigue-more-among-republican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pmc.com/media/news/lin-primack-sm-depressio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sp>
        <p:nvSpPr>
          <p:cNvPr id="89" name="Google Shape;89;p19"/>
          <p:cNvSpPr/>
          <p:nvPr/>
        </p:nvSpPr>
        <p:spPr>
          <a:xfrm>
            <a:off x="0" y="8"/>
            <a:ext cx="9142914" cy="5141772"/>
          </a:xfrm>
          <a:custGeom>
            <a:avLst/>
            <a:gdLst/>
            <a:ahLst/>
            <a:cxnLst/>
            <a:rect l="l" t="t" r="r" b="b"/>
            <a:pathLst>
              <a:path w="10692130" h="7560309" extrusionOk="0">
                <a:moveTo>
                  <a:pt x="0" y="7559992"/>
                </a:moveTo>
                <a:lnTo>
                  <a:pt x="10692003" y="7559992"/>
                </a:lnTo>
                <a:lnTo>
                  <a:pt x="10692003" y="0"/>
                </a:lnTo>
                <a:lnTo>
                  <a:pt x="0" y="0"/>
                </a:lnTo>
                <a:lnTo>
                  <a:pt x="0" y="7559992"/>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 name="Google Shape;90;p19"/>
          <p:cNvSpPr/>
          <p:nvPr/>
        </p:nvSpPr>
        <p:spPr>
          <a:xfrm>
            <a:off x="7782721" y="3978590"/>
            <a:ext cx="914400" cy="1163010"/>
          </a:xfrm>
          <a:custGeom>
            <a:avLst/>
            <a:gdLst/>
            <a:ahLst/>
            <a:cxnLst/>
            <a:rect l="l" t="t" r="r" b="b"/>
            <a:pathLst>
              <a:path w="1069340" h="1710054" extrusionOk="0">
                <a:moveTo>
                  <a:pt x="916800" y="0"/>
                </a:moveTo>
                <a:lnTo>
                  <a:pt x="152400" y="0"/>
                </a:lnTo>
                <a:lnTo>
                  <a:pt x="64293" y="2381"/>
                </a:lnTo>
                <a:lnTo>
                  <a:pt x="19050" y="19049"/>
                </a:lnTo>
                <a:lnTo>
                  <a:pt x="2381" y="64293"/>
                </a:lnTo>
                <a:lnTo>
                  <a:pt x="0" y="152399"/>
                </a:lnTo>
                <a:lnTo>
                  <a:pt x="0" y="1710004"/>
                </a:lnTo>
                <a:lnTo>
                  <a:pt x="1069200" y="1710004"/>
                </a:lnTo>
                <a:lnTo>
                  <a:pt x="1069200" y="152399"/>
                </a:lnTo>
                <a:lnTo>
                  <a:pt x="1066819" y="64293"/>
                </a:lnTo>
                <a:lnTo>
                  <a:pt x="1050150" y="19049"/>
                </a:lnTo>
                <a:lnTo>
                  <a:pt x="1004906" y="2381"/>
                </a:lnTo>
                <a:lnTo>
                  <a:pt x="9168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 name="Google Shape;107;p19"/>
          <p:cNvSpPr/>
          <p:nvPr/>
        </p:nvSpPr>
        <p:spPr>
          <a:xfrm>
            <a:off x="4786889" y="1500857"/>
            <a:ext cx="0" cy="1768051"/>
          </a:xfrm>
          <a:custGeom>
            <a:avLst/>
            <a:gdLst/>
            <a:ahLst/>
            <a:cxnLst/>
            <a:rect l="l" t="t" r="r" b="b"/>
            <a:pathLst>
              <a:path w="120000" h="2599690" extrusionOk="0">
                <a:moveTo>
                  <a:pt x="0" y="0"/>
                </a:moveTo>
                <a:lnTo>
                  <a:pt x="0" y="2599194"/>
                </a:lnTo>
              </a:path>
            </a:pathLst>
          </a:custGeom>
          <a:noFill/>
          <a:ln w="36000" cap="flat" cmpd="sng">
            <a:solidFill>
              <a:srgbClr val="0A52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 name="Google Shape;108;p19"/>
          <p:cNvSpPr txBox="1"/>
          <p:nvPr/>
        </p:nvSpPr>
        <p:spPr>
          <a:xfrm>
            <a:off x="1910450" y="1274600"/>
            <a:ext cx="2714100" cy="1895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b="1">
                <a:solidFill>
                  <a:srgbClr val="FFFFFF"/>
                </a:solidFill>
                <a:latin typeface="Montserrat"/>
                <a:ea typeface="Montserrat"/>
                <a:cs typeface="Montserrat"/>
                <a:sym typeface="Montserrat"/>
              </a:rPr>
              <a:t>Learn</a:t>
            </a:r>
            <a:endParaRPr sz="3600" b="1">
              <a:solidFill>
                <a:srgbClr val="FFFFFF"/>
              </a:solidFill>
              <a:latin typeface="Montserrat"/>
              <a:ea typeface="Montserrat"/>
              <a:cs typeface="Montserrat"/>
              <a:sym typeface="Montserrat"/>
            </a:endParaRPr>
          </a:p>
          <a:p>
            <a:pPr marL="0" lvl="0" indent="0" algn="r" rtl="0">
              <a:spcBef>
                <a:spcPts val="0"/>
              </a:spcBef>
              <a:spcAft>
                <a:spcPts val="0"/>
              </a:spcAft>
              <a:buNone/>
            </a:pPr>
            <a:r>
              <a:rPr lang="en" sz="3600" b="1">
                <a:solidFill>
                  <a:srgbClr val="FFFFFF"/>
                </a:solidFill>
                <a:latin typeface="Montserrat"/>
                <a:ea typeface="Montserrat"/>
                <a:cs typeface="Montserrat"/>
                <a:sym typeface="Montserrat"/>
              </a:rPr>
              <a:t>To</a:t>
            </a:r>
            <a:endParaRPr sz="3600" b="1">
              <a:solidFill>
                <a:srgbClr val="FFFFFF"/>
              </a:solidFill>
              <a:latin typeface="Montserrat"/>
              <a:ea typeface="Montserrat"/>
              <a:cs typeface="Montserrat"/>
              <a:sym typeface="Montserrat"/>
            </a:endParaRPr>
          </a:p>
          <a:p>
            <a:pPr marL="0" lvl="0" indent="0" algn="r" rtl="0">
              <a:spcBef>
                <a:spcPts val="0"/>
              </a:spcBef>
              <a:spcAft>
                <a:spcPts val="0"/>
              </a:spcAft>
              <a:buNone/>
            </a:pPr>
            <a:r>
              <a:rPr lang="en" sz="3600" b="1">
                <a:solidFill>
                  <a:srgbClr val="FFFFFF"/>
                </a:solidFill>
                <a:latin typeface="Montserrat"/>
                <a:ea typeface="Montserrat"/>
                <a:cs typeface="Montserrat"/>
                <a:sym typeface="Montserrat"/>
              </a:rPr>
              <a:t>Discern</a:t>
            </a:r>
            <a:endParaRPr sz="3600" b="1">
              <a:solidFill>
                <a:srgbClr val="FFFFFF"/>
              </a:solidFill>
              <a:latin typeface="Montserrat"/>
              <a:ea typeface="Montserrat"/>
              <a:cs typeface="Montserrat"/>
              <a:sym typeface="Montserrat"/>
            </a:endParaRPr>
          </a:p>
        </p:txBody>
      </p:sp>
      <p:sp>
        <p:nvSpPr>
          <p:cNvPr id="109" name="Google Shape;109;p19"/>
          <p:cNvSpPr txBox="1"/>
          <p:nvPr/>
        </p:nvSpPr>
        <p:spPr>
          <a:xfrm>
            <a:off x="4850250" y="1432525"/>
            <a:ext cx="2853600" cy="4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latin typeface="Montserrat"/>
                <a:ea typeface="Montserrat"/>
                <a:cs typeface="Montserrat"/>
                <a:sym typeface="Montserrat"/>
              </a:rPr>
              <a:t>Course introduction</a:t>
            </a:r>
            <a:endParaRPr sz="1800" b="1">
              <a:highlight>
                <a:srgbClr val="FFFFFF"/>
              </a:highlight>
              <a:latin typeface="Montserrat"/>
              <a:ea typeface="Montserrat"/>
              <a:cs typeface="Montserrat"/>
              <a:sym typeface="Montserrat"/>
            </a:endParaRPr>
          </a:p>
        </p:txBody>
      </p:sp>
      <p:pic>
        <p:nvPicPr>
          <p:cNvPr id="3" name="Picture 2" descr="A picture containing drawing&#10;&#10;Description automatically generated">
            <a:extLst>
              <a:ext uri="{FF2B5EF4-FFF2-40B4-BE49-F238E27FC236}">
                <a16:creationId xmlns:a16="http://schemas.microsoft.com/office/drawing/2014/main" id="{665D6F4B-FF4D-4542-BD2D-74AAC41BA960}"/>
              </a:ext>
            </a:extLst>
          </p:cNvPr>
          <p:cNvPicPr>
            <a:picLocks noChangeAspect="1"/>
          </p:cNvPicPr>
          <p:nvPr/>
        </p:nvPicPr>
        <p:blipFill>
          <a:blip r:embed="rId3"/>
          <a:stretch>
            <a:fillRect/>
          </a:stretch>
        </p:blipFill>
        <p:spPr>
          <a:xfrm>
            <a:off x="7888525" y="4066955"/>
            <a:ext cx="702792" cy="9862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p:nvPr/>
        </p:nvSpPr>
        <p:spPr>
          <a:xfrm>
            <a:off x="1400661" y="0"/>
            <a:ext cx="6242552" cy="1180109"/>
          </a:xfrm>
          <a:custGeom>
            <a:avLst/>
            <a:gdLst/>
            <a:ahLst/>
            <a:cxnLst/>
            <a:rect l="l" t="t" r="r" b="b"/>
            <a:pathLst>
              <a:path w="7301230" h="1735455" extrusionOk="0">
                <a:moveTo>
                  <a:pt x="7298430" y="0"/>
                </a:moveTo>
                <a:lnTo>
                  <a:pt x="2368" y="0"/>
                </a:lnTo>
                <a:lnTo>
                  <a:pt x="0" y="87617"/>
                </a:lnTo>
                <a:lnTo>
                  <a:pt x="0" y="1582813"/>
                </a:lnTo>
                <a:lnTo>
                  <a:pt x="2381" y="1670919"/>
                </a:lnTo>
                <a:lnTo>
                  <a:pt x="19050" y="1716163"/>
                </a:lnTo>
                <a:lnTo>
                  <a:pt x="64293" y="1732832"/>
                </a:lnTo>
                <a:lnTo>
                  <a:pt x="152400" y="1735213"/>
                </a:lnTo>
                <a:lnTo>
                  <a:pt x="7148398" y="1735213"/>
                </a:lnTo>
                <a:lnTo>
                  <a:pt x="7236504" y="1732832"/>
                </a:lnTo>
                <a:lnTo>
                  <a:pt x="7281748" y="1716163"/>
                </a:lnTo>
                <a:lnTo>
                  <a:pt x="7298416" y="1670919"/>
                </a:lnTo>
                <a:lnTo>
                  <a:pt x="7300798" y="1582813"/>
                </a:lnTo>
                <a:lnTo>
                  <a:pt x="7300798" y="87617"/>
                </a:lnTo>
                <a:lnTo>
                  <a:pt x="72984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 name="Google Shape;232;p28"/>
          <p:cNvSpPr/>
          <p:nvPr/>
        </p:nvSpPr>
        <p:spPr>
          <a:xfrm>
            <a:off x="3968579" y="3032711"/>
            <a:ext cx="2174700" cy="141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 name="Google Shape;233;p28"/>
          <p:cNvSpPr/>
          <p:nvPr/>
        </p:nvSpPr>
        <p:spPr>
          <a:xfrm>
            <a:off x="3972098" y="2847546"/>
            <a:ext cx="2103000" cy="141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 name="Google Shape;234;p28"/>
          <p:cNvSpPr/>
          <p:nvPr/>
        </p:nvSpPr>
        <p:spPr>
          <a:xfrm>
            <a:off x="3978940" y="2659582"/>
            <a:ext cx="2049300" cy="1425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 name="Google Shape;235;p28"/>
          <p:cNvSpPr/>
          <p:nvPr/>
        </p:nvSpPr>
        <p:spPr>
          <a:xfrm>
            <a:off x="6282217" y="4608890"/>
            <a:ext cx="1444181" cy="145084"/>
          </a:xfrm>
          <a:custGeom>
            <a:avLst/>
            <a:gdLst/>
            <a:ahLst/>
            <a:cxnLst/>
            <a:rect l="l" t="t" r="r" b="b"/>
            <a:pathLst>
              <a:path w="1689100" h="213359" extrusionOk="0">
                <a:moveTo>
                  <a:pt x="32689" y="4800"/>
                </a:moveTo>
                <a:lnTo>
                  <a:pt x="0" y="4800"/>
                </a:lnTo>
                <a:lnTo>
                  <a:pt x="0" y="165049"/>
                </a:lnTo>
                <a:lnTo>
                  <a:pt x="32689" y="165049"/>
                </a:lnTo>
                <a:lnTo>
                  <a:pt x="32689" y="137160"/>
                </a:lnTo>
                <a:lnTo>
                  <a:pt x="47091" y="120929"/>
                </a:lnTo>
                <a:lnTo>
                  <a:pt x="80787" y="120929"/>
                </a:lnTo>
                <a:lnTo>
                  <a:pt x="66294" y="98298"/>
                </a:lnTo>
                <a:lnTo>
                  <a:pt x="67658" y="96697"/>
                </a:lnTo>
                <a:lnTo>
                  <a:pt x="32689" y="96697"/>
                </a:lnTo>
                <a:lnTo>
                  <a:pt x="32689" y="4800"/>
                </a:lnTo>
                <a:close/>
              </a:path>
              <a:path w="1689100" h="213359" extrusionOk="0">
                <a:moveTo>
                  <a:pt x="80787" y="120929"/>
                </a:moveTo>
                <a:lnTo>
                  <a:pt x="47091" y="120929"/>
                </a:lnTo>
                <a:lnTo>
                  <a:pt x="72694" y="165049"/>
                </a:lnTo>
                <a:lnTo>
                  <a:pt x="109042" y="165049"/>
                </a:lnTo>
                <a:lnTo>
                  <a:pt x="80787" y="120929"/>
                </a:lnTo>
                <a:close/>
              </a:path>
              <a:path w="1689100" h="213359" extrusionOk="0">
                <a:moveTo>
                  <a:pt x="106070" y="51663"/>
                </a:moveTo>
                <a:lnTo>
                  <a:pt x="69494" y="51663"/>
                </a:lnTo>
                <a:lnTo>
                  <a:pt x="33604" y="96697"/>
                </a:lnTo>
                <a:lnTo>
                  <a:pt x="67658" y="96697"/>
                </a:lnTo>
                <a:lnTo>
                  <a:pt x="106070" y="51663"/>
                </a:lnTo>
                <a:close/>
              </a:path>
              <a:path w="1689100" h="213359" extrusionOk="0">
                <a:moveTo>
                  <a:pt x="152704" y="51663"/>
                </a:moveTo>
                <a:lnTo>
                  <a:pt x="125272" y="51663"/>
                </a:lnTo>
                <a:lnTo>
                  <a:pt x="125272" y="165049"/>
                </a:lnTo>
                <a:lnTo>
                  <a:pt x="158877" y="165049"/>
                </a:lnTo>
                <a:lnTo>
                  <a:pt x="158877" y="88468"/>
                </a:lnTo>
                <a:lnTo>
                  <a:pt x="166192" y="81381"/>
                </a:lnTo>
                <a:lnTo>
                  <a:pt x="171450" y="77495"/>
                </a:lnTo>
                <a:lnTo>
                  <a:pt x="225636" y="77495"/>
                </a:lnTo>
                <a:lnTo>
                  <a:pt x="225428" y="75538"/>
                </a:lnTo>
                <a:lnTo>
                  <a:pt x="221270" y="66065"/>
                </a:lnTo>
                <a:lnTo>
                  <a:pt x="154990" y="66065"/>
                </a:lnTo>
                <a:lnTo>
                  <a:pt x="152704" y="51663"/>
                </a:lnTo>
                <a:close/>
              </a:path>
              <a:path w="1689100" h="213359" extrusionOk="0">
                <a:moveTo>
                  <a:pt x="225636" y="77495"/>
                </a:moveTo>
                <a:lnTo>
                  <a:pt x="179908" y="77495"/>
                </a:lnTo>
                <a:lnTo>
                  <a:pt x="186137" y="78538"/>
                </a:lnTo>
                <a:lnTo>
                  <a:pt x="190480" y="82067"/>
                </a:lnTo>
                <a:lnTo>
                  <a:pt x="193024" y="88682"/>
                </a:lnTo>
                <a:lnTo>
                  <a:pt x="193852" y="98983"/>
                </a:lnTo>
                <a:lnTo>
                  <a:pt x="193852" y="165049"/>
                </a:lnTo>
                <a:lnTo>
                  <a:pt x="227457" y="165049"/>
                </a:lnTo>
                <a:lnTo>
                  <a:pt x="227457" y="94640"/>
                </a:lnTo>
                <a:lnTo>
                  <a:pt x="225636" y="77495"/>
                </a:lnTo>
                <a:close/>
              </a:path>
              <a:path w="1689100" h="213359" extrusionOk="0">
                <a:moveTo>
                  <a:pt x="192252" y="48920"/>
                </a:moveTo>
                <a:lnTo>
                  <a:pt x="181461" y="50313"/>
                </a:lnTo>
                <a:lnTo>
                  <a:pt x="171935" y="54063"/>
                </a:lnTo>
                <a:lnTo>
                  <a:pt x="163481" y="59528"/>
                </a:lnTo>
                <a:lnTo>
                  <a:pt x="155905" y="66065"/>
                </a:lnTo>
                <a:lnTo>
                  <a:pt x="221270" y="66065"/>
                </a:lnTo>
                <a:lnTo>
                  <a:pt x="219113" y="61150"/>
                </a:lnTo>
                <a:lnTo>
                  <a:pt x="208168" y="52077"/>
                </a:lnTo>
                <a:lnTo>
                  <a:pt x="192252" y="48920"/>
                </a:lnTo>
                <a:close/>
              </a:path>
              <a:path w="1689100" h="213359" extrusionOk="0">
                <a:moveTo>
                  <a:pt x="304723" y="48920"/>
                </a:moveTo>
                <a:lnTo>
                  <a:pt x="283928" y="52903"/>
                </a:lnTo>
                <a:lnTo>
                  <a:pt x="266261" y="64493"/>
                </a:lnTo>
                <a:lnTo>
                  <a:pt x="253996" y="83156"/>
                </a:lnTo>
                <a:lnTo>
                  <a:pt x="249402" y="108356"/>
                </a:lnTo>
                <a:lnTo>
                  <a:pt x="253996" y="133555"/>
                </a:lnTo>
                <a:lnTo>
                  <a:pt x="266261" y="152219"/>
                </a:lnTo>
                <a:lnTo>
                  <a:pt x="283928" y="163809"/>
                </a:lnTo>
                <a:lnTo>
                  <a:pt x="304723" y="167792"/>
                </a:lnTo>
                <a:lnTo>
                  <a:pt x="325387" y="163809"/>
                </a:lnTo>
                <a:lnTo>
                  <a:pt x="342985" y="152219"/>
                </a:lnTo>
                <a:lnTo>
                  <a:pt x="350613" y="140589"/>
                </a:lnTo>
                <a:lnTo>
                  <a:pt x="304723" y="140589"/>
                </a:lnTo>
                <a:lnTo>
                  <a:pt x="295590" y="138317"/>
                </a:lnTo>
                <a:lnTo>
                  <a:pt x="289093" y="131845"/>
                </a:lnTo>
                <a:lnTo>
                  <a:pt x="285210" y="121686"/>
                </a:lnTo>
                <a:lnTo>
                  <a:pt x="283921" y="108356"/>
                </a:lnTo>
                <a:lnTo>
                  <a:pt x="285210" y="95026"/>
                </a:lnTo>
                <a:lnTo>
                  <a:pt x="289093" y="84867"/>
                </a:lnTo>
                <a:lnTo>
                  <a:pt x="295590" y="78395"/>
                </a:lnTo>
                <a:lnTo>
                  <a:pt x="304723" y="76123"/>
                </a:lnTo>
                <a:lnTo>
                  <a:pt x="350613" y="76123"/>
                </a:lnTo>
                <a:lnTo>
                  <a:pt x="342985" y="64493"/>
                </a:lnTo>
                <a:lnTo>
                  <a:pt x="325387" y="52903"/>
                </a:lnTo>
                <a:lnTo>
                  <a:pt x="304723" y="48920"/>
                </a:lnTo>
                <a:close/>
              </a:path>
              <a:path w="1689100" h="213359" extrusionOk="0">
                <a:moveTo>
                  <a:pt x="350613" y="76123"/>
                </a:moveTo>
                <a:lnTo>
                  <a:pt x="304723" y="76123"/>
                </a:lnTo>
                <a:lnTo>
                  <a:pt x="313760" y="78395"/>
                </a:lnTo>
                <a:lnTo>
                  <a:pt x="320268" y="84867"/>
                </a:lnTo>
                <a:lnTo>
                  <a:pt x="324204" y="95026"/>
                </a:lnTo>
                <a:lnTo>
                  <a:pt x="325526" y="108356"/>
                </a:lnTo>
                <a:lnTo>
                  <a:pt x="324204" y="121686"/>
                </a:lnTo>
                <a:lnTo>
                  <a:pt x="320268" y="131845"/>
                </a:lnTo>
                <a:lnTo>
                  <a:pt x="313760" y="138317"/>
                </a:lnTo>
                <a:lnTo>
                  <a:pt x="304723" y="140589"/>
                </a:lnTo>
                <a:lnTo>
                  <a:pt x="350613" y="140589"/>
                </a:lnTo>
                <a:lnTo>
                  <a:pt x="355226" y="133555"/>
                </a:lnTo>
                <a:lnTo>
                  <a:pt x="359816" y="108356"/>
                </a:lnTo>
                <a:lnTo>
                  <a:pt x="355226" y="83156"/>
                </a:lnTo>
                <a:lnTo>
                  <a:pt x="350613" y="76123"/>
                </a:lnTo>
                <a:close/>
              </a:path>
              <a:path w="1689100" h="213359" extrusionOk="0">
                <a:moveTo>
                  <a:pt x="405079" y="51663"/>
                </a:moveTo>
                <a:lnTo>
                  <a:pt x="371703" y="51663"/>
                </a:lnTo>
                <a:lnTo>
                  <a:pt x="400050" y="165049"/>
                </a:lnTo>
                <a:lnTo>
                  <a:pt x="438454" y="165049"/>
                </a:lnTo>
                <a:lnTo>
                  <a:pt x="444500" y="137845"/>
                </a:lnTo>
                <a:lnTo>
                  <a:pt x="421081" y="137845"/>
                </a:lnTo>
                <a:lnTo>
                  <a:pt x="419771" y="129284"/>
                </a:lnTo>
                <a:lnTo>
                  <a:pt x="417237" y="111874"/>
                </a:lnTo>
                <a:lnTo>
                  <a:pt x="416052" y="104241"/>
                </a:lnTo>
                <a:lnTo>
                  <a:pt x="405079" y="51663"/>
                </a:lnTo>
                <a:close/>
              </a:path>
              <a:path w="1689100" h="213359" extrusionOk="0">
                <a:moveTo>
                  <a:pt x="478746" y="86639"/>
                </a:moveTo>
                <a:lnTo>
                  <a:pt x="455142" y="86639"/>
                </a:lnTo>
                <a:lnTo>
                  <a:pt x="456653" y="95451"/>
                </a:lnTo>
                <a:lnTo>
                  <a:pt x="458224" y="104241"/>
                </a:lnTo>
                <a:lnTo>
                  <a:pt x="459827" y="112610"/>
                </a:lnTo>
                <a:lnTo>
                  <a:pt x="461314" y="119786"/>
                </a:lnTo>
                <a:lnTo>
                  <a:pt x="471601" y="165049"/>
                </a:lnTo>
                <a:lnTo>
                  <a:pt x="510920" y="165049"/>
                </a:lnTo>
                <a:lnTo>
                  <a:pt x="517447" y="137845"/>
                </a:lnTo>
                <a:lnTo>
                  <a:pt x="490118" y="137845"/>
                </a:lnTo>
                <a:lnTo>
                  <a:pt x="486710" y="120786"/>
                </a:lnTo>
                <a:lnTo>
                  <a:pt x="484804" y="111874"/>
                </a:lnTo>
                <a:lnTo>
                  <a:pt x="482927" y="103812"/>
                </a:lnTo>
                <a:lnTo>
                  <a:pt x="478746" y="86639"/>
                </a:lnTo>
                <a:close/>
              </a:path>
              <a:path w="1689100" h="213359" extrusionOk="0">
                <a:moveTo>
                  <a:pt x="470230" y="51663"/>
                </a:moveTo>
                <a:lnTo>
                  <a:pt x="441198" y="51663"/>
                </a:lnTo>
                <a:lnTo>
                  <a:pt x="428625" y="104241"/>
                </a:lnTo>
                <a:lnTo>
                  <a:pt x="426682" y="112610"/>
                </a:lnTo>
                <a:lnTo>
                  <a:pt x="425022" y="120957"/>
                </a:lnTo>
                <a:lnTo>
                  <a:pt x="423502" y="129348"/>
                </a:lnTo>
                <a:lnTo>
                  <a:pt x="421995" y="137845"/>
                </a:lnTo>
                <a:lnTo>
                  <a:pt x="444500" y="137845"/>
                </a:lnTo>
                <a:lnTo>
                  <a:pt x="448513" y="119786"/>
                </a:lnTo>
                <a:lnTo>
                  <a:pt x="449984" y="111874"/>
                </a:lnTo>
                <a:lnTo>
                  <a:pt x="451370" y="103812"/>
                </a:lnTo>
                <a:lnTo>
                  <a:pt x="454228" y="86639"/>
                </a:lnTo>
                <a:lnTo>
                  <a:pt x="478746" y="86639"/>
                </a:lnTo>
                <a:lnTo>
                  <a:pt x="470230" y="51663"/>
                </a:lnTo>
                <a:close/>
              </a:path>
              <a:path w="1689100" h="213359" extrusionOk="0">
                <a:moveTo>
                  <a:pt x="538124" y="51663"/>
                </a:moveTo>
                <a:lnTo>
                  <a:pt x="507034" y="51663"/>
                </a:lnTo>
                <a:lnTo>
                  <a:pt x="496290" y="104241"/>
                </a:lnTo>
                <a:lnTo>
                  <a:pt x="494890" y="112610"/>
                </a:lnTo>
                <a:lnTo>
                  <a:pt x="492432" y="129348"/>
                </a:lnTo>
                <a:lnTo>
                  <a:pt x="491032" y="137845"/>
                </a:lnTo>
                <a:lnTo>
                  <a:pt x="517447" y="137845"/>
                </a:lnTo>
                <a:lnTo>
                  <a:pt x="538124" y="51663"/>
                </a:lnTo>
                <a:close/>
              </a:path>
              <a:path w="1689100" h="213359" extrusionOk="0">
                <a:moveTo>
                  <a:pt x="592061" y="51663"/>
                </a:moveTo>
                <a:lnTo>
                  <a:pt x="558457" y="51663"/>
                </a:lnTo>
                <a:lnTo>
                  <a:pt x="558457" y="165049"/>
                </a:lnTo>
                <a:lnTo>
                  <a:pt x="592061" y="165049"/>
                </a:lnTo>
                <a:lnTo>
                  <a:pt x="592061" y="51663"/>
                </a:lnTo>
                <a:close/>
              </a:path>
              <a:path w="1689100" h="213359" extrusionOk="0">
                <a:moveTo>
                  <a:pt x="575144" y="0"/>
                </a:moveTo>
                <a:lnTo>
                  <a:pt x="567383" y="1268"/>
                </a:lnTo>
                <a:lnTo>
                  <a:pt x="561228" y="4829"/>
                </a:lnTo>
                <a:lnTo>
                  <a:pt x="557174" y="10319"/>
                </a:lnTo>
                <a:lnTo>
                  <a:pt x="555713" y="17373"/>
                </a:lnTo>
                <a:lnTo>
                  <a:pt x="557174" y="24463"/>
                </a:lnTo>
                <a:lnTo>
                  <a:pt x="561228" y="30032"/>
                </a:lnTo>
                <a:lnTo>
                  <a:pt x="567383" y="33672"/>
                </a:lnTo>
                <a:lnTo>
                  <a:pt x="575144" y="34975"/>
                </a:lnTo>
                <a:lnTo>
                  <a:pt x="583003" y="33672"/>
                </a:lnTo>
                <a:lnTo>
                  <a:pt x="589146" y="30032"/>
                </a:lnTo>
                <a:lnTo>
                  <a:pt x="593147" y="24463"/>
                </a:lnTo>
                <a:lnTo>
                  <a:pt x="594575" y="17373"/>
                </a:lnTo>
                <a:lnTo>
                  <a:pt x="593147" y="10319"/>
                </a:lnTo>
                <a:lnTo>
                  <a:pt x="589146" y="4829"/>
                </a:lnTo>
                <a:lnTo>
                  <a:pt x="583003" y="1268"/>
                </a:lnTo>
                <a:lnTo>
                  <a:pt x="575144" y="0"/>
                </a:lnTo>
                <a:close/>
              </a:path>
              <a:path w="1689100" h="213359" extrusionOk="0">
                <a:moveTo>
                  <a:pt x="648982" y="51663"/>
                </a:moveTo>
                <a:lnTo>
                  <a:pt x="621550" y="51663"/>
                </a:lnTo>
                <a:lnTo>
                  <a:pt x="621550" y="165049"/>
                </a:lnTo>
                <a:lnTo>
                  <a:pt x="655154" y="165049"/>
                </a:lnTo>
                <a:lnTo>
                  <a:pt x="655154" y="88468"/>
                </a:lnTo>
                <a:lnTo>
                  <a:pt x="662470" y="81381"/>
                </a:lnTo>
                <a:lnTo>
                  <a:pt x="667727" y="77495"/>
                </a:lnTo>
                <a:lnTo>
                  <a:pt x="721913" y="77495"/>
                </a:lnTo>
                <a:lnTo>
                  <a:pt x="721706" y="75538"/>
                </a:lnTo>
                <a:lnTo>
                  <a:pt x="717548" y="66065"/>
                </a:lnTo>
                <a:lnTo>
                  <a:pt x="651268" y="66065"/>
                </a:lnTo>
                <a:lnTo>
                  <a:pt x="648982" y="51663"/>
                </a:lnTo>
                <a:close/>
              </a:path>
              <a:path w="1689100" h="213359" extrusionOk="0">
                <a:moveTo>
                  <a:pt x="721913" y="77495"/>
                </a:moveTo>
                <a:lnTo>
                  <a:pt x="676186" y="77495"/>
                </a:lnTo>
                <a:lnTo>
                  <a:pt x="682415" y="78538"/>
                </a:lnTo>
                <a:lnTo>
                  <a:pt x="686758" y="82067"/>
                </a:lnTo>
                <a:lnTo>
                  <a:pt x="689302" y="88682"/>
                </a:lnTo>
                <a:lnTo>
                  <a:pt x="690130" y="98983"/>
                </a:lnTo>
                <a:lnTo>
                  <a:pt x="690130" y="165049"/>
                </a:lnTo>
                <a:lnTo>
                  <a:pt x="723734" y="165049"/>
                </a:lnTo>
                <a:lnTo>
                  <a:pt x="723734" y="94640"/>
                </a:lnTo>
                <a:lnTo>
                  <a:pt x="721913" y="77495"/>
                </a:lnTo>
                <a:close/>
              </a:path>
              <a:path w="1689100" h="213359" extrusionOk="0">
                <a:moveTo>
                  <a:pt x="688530" y="48920"/>
                </a:moveTo>
                <a:lnTo>
                  <a:pt x="677739" y="50313"/>
                </a:lnTo>
                <a:lnTo>
                  <a:pt x="668213" y="54063"/>
                </a:lnTo>
                <a:lnTo>
                  <a:pt x="659759" y="59528"/>
                </a:lnTo>
                <a:lnTo>
                  <a:pt x="652183" y="66065"/>
                </a:lnTo>
                <a:lnTo>
                  <a:pt x="717548" y="66065"/>
                </a:lnTo>
                <a:lnTo>
                  <a:pt x="715391" y="61150"/>
                </a:lnTo>
                <a:lnTo>
                  <a:pt x="704446" y="52077"/>
                </a:lnTo>
                <a:lnTo>
                  <a:pt x="688530" y="48920"/>
                </a:lnTo>
                <a:close/>
              </a:path>
              <a:path w="1689100" h="213359" extrusionOk="0">
                <a:moveTo>
                  <a:pt x="801687" y="48920"/>
                </a:moveTo>
                <a:lnTo>
                  <a:pt x="795286" y="48920"/>
                </a:lnTo>
                <a:lnTo>
                  <a:pt x="777645" y="51488"/>
                </a:lnTo>
                <a:lnTo>
                  <a:pt x="762682" y="59178"/>
                </a:lnTo>
                <a:lnTo>
                  <a:pt x="752306" y="71969"/>
                </a:lnTo>
                <a:lnTo>
                  <a:pt x="748423" y="89839"/>
                </a:lnTo>
                <a:lnTo>
                  <a:pt x="749691" y="99269"/>
                </a:lnTo>
                <a:lnTo>
                  <a:pt x="753081" y="107499"/>
                </a:lnTo>
                <a:lnTo>
                  <a:pt x="757971" y="114271"/>
                </a:lnTo>
                <a:lnTo>
                  <a:pt x="763739" y="119329"/>
                </a:lnTo>
                <a:lnTo>
                  <a:pt x="763739" y="120243"/>
                </a:lnTo>
                <a:lnTo>
                  <a:pt x="756424" y="125272"/>
                </a:lnTo>
                <a:lnTo>
                  <a:pt x="750938" y="133273"/>
                </a:lnTo>
                <a:lnTo>
                  <a:pt x="750938" y="150876"/>
                </a:lnTo>
                <a:lnTo>
                  <a:pt x="755510" y="156819"/>
                </a:lnTo>
                <a:lnTo>
                  <a:pt x="761453" y="160705"/>
                </a:lnTo>
                <a:lnTo>
                  <a:pt x="761453" y="161620"/>
                </a:lnTo>
                <a:lnTo>
                  <a:pt x="745322" y="184826"/>
                </a:lnTo>
                <a:lnTo>
                  <a:pt x="748923" y="197467"/>
                </a:lnTo>
                <a:lnTo>
                  <a:pt x="759053" y="206425"/>
                </a:lnTo>
                <a:lnTo>
                  <a:pt x="774155" y="211612"/>
                </a:lnTo>
                <a:lnTo>
                  <a:pt x="792772" y="213283"/>
                </a:lnTo>
                <a:lnTo>
                  <a:pt x="819061" y="210236"/>
                </a:lnTo>
                <a:lnTo>
                  <a:pt x="839006" y="201768"/>
                </a:lnTo>
                <a:lnTo>
                  <a:pt x="848355" y="192252"/>
                </a:lnTo>
                <a:lnTo>
                  <a:pt x="798029" y="192252"/>
                </a:lnTo>
                <a:lnTo>
                  <a:pt x="787735" y="191406"/>
                </a:lnTo>
                <a:lnTo>
                  <a:pt x="779799" y="188909"/>
                </a:lnTo>
                <a:lnTo>
                  <a:pt x="774691" y="184826"/>
                </a:lnTo>
                <a:lnTo>
                  <a:pt x="772883" y="179222"/>
                </a:lnTo>
                <a:lnTo>
                  <a:pt x="772883" y="175107"/>
                </a:lnTo>
                <a:lnTo>
                  <a:pt x="774941" y="171678"/>
                </a:lnTo>
                <a:lnTo>
                  <a:pt x="779056" y="168021"/>
                </a:lnTo>
                <a:lnTo>
                  <a:pt x="855105" y="168021"/>
                </a:lnTo>
                <a:lnTo>
                  <a:pt x="853265" y="159509"/>
                </a:lnTo>
                <a:lnTo>
                  <a:pt x="844950" y="150561"/>
                </a:lnTo>
                <a:lnTo>
                  <a:pt x="831405" y="145428"/>
                </a:lnTo>
                <a:lnTo>
                  <a:pt x="812888" y="143789"/>
                </a:lnTo>
                <a:lnTo>
                  <a:pt x="782027" y="143789"/>
                </a:lnTo>
                <a:lnTo>
                  <a:pt x="777455" y="141046"/>
                </a:lnTo>
                <a:lnTo>
                  <a:pt x="777455" y="131445"/>
                </a:lnTo>
                <a:lnTo>
                  <a:pt x="778598" y="129387"/>
                </a:lnTo>
                <a:lnTo>
                  <a:pt x="781570" y="126873"/>
                </a:lnTo>
                <a:lnTo>
                  <a:pt x="812655" y="126873"/>
                </a:lnTo>
                <a:lnTo>
                  <a:pt x="826919" y="119843"/>
                </a:lnTo>
                <a:lnTo>
                  <a:pt x="835708" y="108813"/>
                </a:lnTo>
                <a:lnTo>
                  <a:pt x="786371" y="108813"/>
                </a:lnTo>
                <a:lnTo>
                  <a:pt x="779741" y="102412"/>
                </a:lnTo>
                <a:lnTo>
                  <a:pt x="779741" y="77724"/>
                </a:lnTo>
                <a:lnTo>
                  <a:pt x="786371" y="71551"/>
                </a:lnTo>
                <a:lnTo>
                  <a:pt x="854265" y="71551"/>
                </a:lnTo>
                <a:lnTo>
                  <a:pt x="854265" y="51663"/>
                </a:lnTo>
                <a:lnTo>
                  <a:pt x="812888" y="51663"/>
                </a:lnTo>
                <a:lnTo>
                  <a:pt x="807859" y="49834"/>
                </a:lnTo>
                <a:lnTo>
                  <a:pt x="801687" y="48920"/>
                </a:lnTo>
                <a:close/>
              </a:path>
              <a:path w="1689100" h="213359" extrusionOk="0">
                <a:moveTo>
                  <a:pt x="855105" y="168021"/>
                </a:moveTo>
                <a:lnTo>
                  <a:pt x="779056" y="168021"/>
                </a:lnTo>
                <a:lnTo>
                  <a:pt x="782713" y="168935"/>
                </a:lnTo>
                <a:lnTo>
                  <a:pt x="787285" y="169392"/>
                </a:lnTo>
                <a:lnTo>
                  <a:pt x="817918" y="169392"/>
                </a:lnTo>
                <a:lnTo>
                  <a:pt x="824090" y="171221"/>
                </a:lnTo>
                <a:lnTo>
                  <a:pt x="824090" y="178308"/>
                </a:lnTo>
                <a:lnTo>
                  <a:pt x="822140" y="183765"/>
                </a:lnTo>
                <a:lnTo>
                  <a:pt x="816717" y="188194"/>
                </a:lnTo>
                <a:lnTo>
                  <a:pt x="808466" y="191166"/>
                </a:lnTo>
                <a:lnTo>
                  <a:pt x="798029" y="192252"/>
                </a:lnTo>
                <a:lnTo>
                  <a:pt x="848355" y="192252"/>
                </a:lnTo>
                <a:lnTo>
                  <a:pt x="851665" y="188884"/>
                </a:lnTo>
                <a:lnTo>
                  <a:pt x="856094" y="172593"/>
                </a:lnTo>
                <a:lnTo>
                  <a:pt x="855105" y="168021"/>
                </a:lnTo>
                <a:close/>
              </a:path>
              <a:path w="1689100" h="213359" extrusionOk="0">
                <a:moveTo>
                  <a:pt x="812655" y="126873"/>
                </a:moveTo>
                <a:lnTo>
                  <a:pt x="781570" y="126873"/>
                </a:lnTo>
                <a:lnTo>
                  <a:pt x="786599" y="128473"/>
                </a:lnTo>
                <a:lnTo>
                  <a:pt x="791171" y="129159"/>
                </a:lnTo>
                <a:lnTo>
                  <a:pt x="795286" y="129159"/>
                </a:lnTo>
                <a:lnTo>
                  <a:pt x="812655" y="126873"/>
                </a:lnTo>
                <a:close/>
              </a:path>
              <a:path w="1689100" h="213359" extrusionOk="0">
                <a:moveTo>
                  <a:pt x="854265" y="71551"/>
                </a:moveTo>
                <a:lnTo>
                  <a:pt x="804202" y="71551"/>
                </a:lnTo>
                <a:lnTo>
                  <a:pt x="810831" y="77952"/>
                </a:lnTo>
                <a:lnTo>
                  <a:pt x="810831" y="102412"/>
                </a:lnTo>
                <a:lnTo>
                  <a:pt x="804202" y="108813"/>
                </a:lnTo>
                <a:lnTo>
                  <a:pt x="835708" y="108813"/>
                </a:lnTo>
                <a:lnTo>
                  <a:pt x="836402" y="107942"/>
                </a:lnTo>
                <a:lnTo>
                  <a:pt x="839863" y="90982"/>
                </a:lnTo>
                <a:lnTo>
                  <a:pt x="839863" y="85039"/>
                </a:lnTo>
                <a:lnTo>
                  <a:pt x="838263" y="79552"/>
                </a:lnTo>
                <a:lnTo>
                  <a:pt x="836206" y="76123"/>
                </a:lnTo>
                <a:lnTo>
                  <a:pt x="854265" y="76123"/>
                </a:lnTo>
                <a:lnTo>
                  <a:pt x="854265" y="71551"/>
                </a:lnTo>
                <a:close/>
              </a:path>
              <a:path w="1689100" h="213359" extrusionOk="0">
                <a:moveTo>
                  <a:pt x="907986" y="4800"/>
                </a:moveTo>
                <a:lnTo>
                  <a:pt x="874382" y="4800"/>
                </a:lnTo>
                <a:lnTo>
                  <a:pt x="874382" y="129844"/>
                </a:lnTo>
                <a:lnTo>
                  <a:pt x="875957" y="145418"/>
                </a:lnTo>
                <a:lnTo>
                  <a:pt x="881154" y="157391"/>
                </a:lnTo>
                <a:lnTo>
                  <a:pt x="890680" y="165077"/>
                </a:lnTo>
                <a:lnTo>
                  <a:pt x="905243" y="167792"/>
                </a:lnTo>
                <a:lnTo>
                  <a:pt x="912787" y="167792"/>
                </a:lnTo>
                <a:lnTo>
                  <a:pt x="918502" y="166649"/>
                </a:lnTo>
                <a:lnTo>
                  <a:pt x="922159" y="165049"/>
                </a:lnTo>
                <a:lnTo>
                  <a:pt x="918120" y="140589"/>
                </a:lnTo>
                <a:lnTo>
                  <a:pt x="911186" y="140589"/>
                </a:lnTo>
                <a:lnTo>
                  <a:pt x="907986" y="138303"/>
                </a:lnTo>
                <a:lnTo>
                  <a:pt x="907986" y="4800"/>
                </a:lnTo>
                <a:close/>
              </a:path>
              <a:path w="1689100" h="213359" extrusionOk="0">
                <a:moveTo>
                  <a:pt x="918044" y="140131"/>
                </a:moveTo>
                <a:lnTo>
                  <a:pt x="916216" y="140589"/>
                </a:lnTo>
                <a:lnTo>
                  <a:pt x="918120" y="140589"/>
                </a:lnTo>
                <a:lnTo>
                  <a:pt x="918044" y="140131"/>
                </a:lnTo>
                <a:close/>
              </a:path>
              <a:path w="1689100" h="213359" extrusionOk="0">
                <a:moveTo>
                  <a:pt x="942276" y="181508"/>
                </a:moveTo>
                <a:lnTo>
                  <a:pt x="936332" y="207111"/>
                </a:lnTo>
                <a:lnTo>
                  <a:pt x="940904" y="208483"/>
                </a:lnTo>
                <a:lnTo>
                  <a:pt x="945476" y="209397"/>
                </a:lnTo>
                <a:lnTo>
                  <a:pt x="952334" y="209397"/>
                </a:lnTo>
                <a:lnTo>
                  <a:pt x="969858" y="206665"/>
                </a:lnTo>
                <a:lnTo>
                  <a:pt x="983138" y="198510"/>
                </a:lnTo>
                <a:lnTo>
                  <a:pt x="993418" y="184998"/>
                </a:lnTo>
                <a:lnTo>
                  <a:pt x="994378" y="182880"/>
                </a:lnTo>
                <a:lnTo>
                  <a:pt x="947305" y="182880"/>
                </a:lnTo>
                <a:lnTo>
                  <a:pt x="944333" y="181965"/>
                </a:lnTo>
                <a:lnTo>
                  <a:pt x="942276" y="181508"/>
                </a:lnTo>
                <a:close/>
              </a:path>
              <a:path w="1689100" h="213359" extrusionOk="0">
                <a:moveTo>
                  <a:pt x="961478" y="51663"/>
                </a:moveTo>
                <a:lnTo>
                  <a:pt x="927646" y="51663"/>
                </a:lnTo>
                <a:lnTo>
                  <a:pt x="971308" y="162077"/>
                </a:lnTo>
                <a:lnTo>
                  <a:pt x="969708" y="168021"/>
                </a:lnTo>
                <a:lnTo>
                  <a:pt x="966736" y="176936"/>
                </a:lnTo>
                <a:lnTo>
                  <a:pt x="961021" y="182880"/>
                </a:lnTo>
                <a:lnTo>
                  <a:pt x="994378" y="182880"/>
                </a:lnTo>
                <a:lnTo>
                  <a:pt x="1001941" y="166192"/>
                </a:lnTo>
                <a:lnTo>
                  <a:pt x="1013477" y="132588"/>
                </a:lnTo>
                <a:lnTo>
                  <a:pt x="986624" y="132588"/>
                </a:lnTo>
                <a:lnTo>
                  <a:pt x="982252" y="116128"/>
                </a:lnTo>
                <a:lnTo>
                  <a:pt x="980034" y="108156"/>
                </a:lnTo>
                <a:lnTo>
                  <a:pt x="977709" y="100355"/>
                </a:lnTo>
                <a:lnTo>
                  <a:pt x="961478" y="51663"/>
                </a:lnTo>
                <a:close/>
              </a:path>
              <a:path w="1689100" h="213359" extrusionOk="0">
                <a:moveTo>
                  <a:pt x="1041260" y="51663"/>
                </a:moveTo>
                <a:lnTo>
                  <a:pt x="1009027" y="51663"/>
                </a:lnTo>
                <a:lnTo>
                  <a:pt x="995311" y="100355"/>
                </a:lnTo>
                <a:lnTo>
                  <a:pt x="993293" y="108413"/>
                </a:lnTo>
                <a:lnTo>
                  <a:pt x="991339" y="116471"/>
                </a:lnTo>
                <a:lnTo>
                  <a:pt x="987539" y="132588"/>
                </a:lnTo>
                <a:lnTo>
                  <a:pt x="1013477" y="132588"/>
                </a:lnTo>
                <a:lnTo>
                  <a:pt x="1041260" y="51663"/>
                </a:lnTo>
                <a:close/>
              </a:path>
              <a:path w="1689100" h="213359" extrusionOk="0">
                <a:moveTo>
                  <a:pt x="1153274" y="48920"/>
                </a:moveTo>
                <a:lnTo>
                  <a:pt x="1132478" y="52903"/>
                </a:lnTo>
                <a:lnTo>
                  <a:pt x="1114812" y="64493"/>
                </a:lnTo>
                <a:lnTo>
                  <a:pt x="1102546" y="83156"/>
                </a:lnTo>
                <a:lnTo>
                  <a:pt x="1097953" y="108356"/>
                </a:lnTo>
                <a:lnTo>
                  <a:pt x="1102546" y="133555"/>
                </a:lnTo>
                <a:lnTo>
                  <a:pt x="1114812" y="152219"/>
                </a:lnTo>
                <a:lnTo>
                  <a:pt x="1132478" y="163809"/>
                </a:lnTo>
                <a:lnTo>
                  <a:pt x="1153274" y="167792"/>
                </a:lnTo>
                <a:lnTo>
                  <a:pt x="1173937" y="163809"/>
                </a:lnTo>
                <a:lnTo>
                  <a:pt x="1191536" y="152219"/>
                </a:lnTo>
                <a:lnTo>
                  <a:pt x="1199164" y="140589"/>
                </a:lnTo>
                <a:lnTo>
                  <a:pt x="1153274" y="140589"/>
                </a:lnTo>
                <a:lnTo>
                  <a:pt x="1144141" y="138317"/>
                </a:lnTo>
                <a:lnTo>
                  <a:pt x="1137643" y="131845"/>
                </a:lnTo>
                <a:lnTo>
                  <a:pt x="1133761" y="121686"/>
                </a:lnTo>
                <a:lnTo>
                  <a:pt x="1132471" y="108356"/>
                </a:lnTo>
                <a:lnTo>
                  <a:pt x="1133761" y="95026"/>
                </a:lnTo>
                <a:lnTo>
                  <a:pt x="1137643" y="84867"/>
                </a:lnTo>
                <a:lnTo>
                  <a:pt x="1144141" y="78395"/>
                </a:lnTo>
                <a:lnTo>
                  <a:pt x="1153274" y="76123"/>
                </a:lnTo>
                <a:lnTo>
                  <a:pt x="1199164" y="76123"/>
                </a:lnTo>
                <a:lnTo>
                  <a:pt x="1191536" y="64493"/>
                </a:lnTo>
                <a:lnTo>
                  <a:pt x="1173937" y="52903"/>
                </a:lnTo>
                <a:lnTo>
                  <a:pt x="1153274" y="48920"/>
                </a:lnTo>
                <a:close/>
              </a:path>
              <a:path w="1689100" h="213359" extrusionOk="0">
                <a:moveTo>
                  <a:pt x="1199164" y="76123"/>
                </a:moveTo>
                <a:lnTo>
                  <a:pt x="1153274" y="76123"/>
                </a:lnTo>
                <a:lnTo>
                  <a:pt x="1162311" y="78395"/>
                </a:lnTo>
                <a:lnTo>
                  <a:pt x="1168819" y="84867"/>
                </a:lnTo>
                <a:lnTo>
                  <a:pt x="1172755" y="95026"/>
                </a:lnTo>
                <a:lnTo>
                  <a:pt x="1174076" y="108356"/>
                </a:lnTo>
                <a:lnTo>
                  <a:pt x="1172755" y="121686"/>
                </a:lnTo>
                <a:lnTo>
                  <a:pt x="1168819" y="131845"/>
                </a:lnTo>
                <a:lnTo>
                  <a:pt x="1162311" y="138317"/>
                </a:lnTo>
                <a:lnTo>
                  <a:pt x="1153274" y="140589"/>
                </a:lnTo>
                <a:lnTo>
                  <a:pt x="1199164" y="140589"/>
                </a:lnTo>
                <a:lnTo>
                  <a:pt x="1203777" y="133555"/>
                </a:lnTo>
                <a:lnTo>
                  <a:pt x="1208366" y="108356"/>
                </a:lnTo>
                <a:lnTo>
                  <a:pt x="1203777" y="83156"/>
                </a:lnTo>
                <a:lnTo>
                  <a:pt x="1199164" y="76123"/>
                </a:lnTo>
                <a:close/>
              </a:path>
              <a:path w="1689100" h="213359" extrusionOk="0">
                <a:moveTo>
                  <a:pt x="1258887" y="51663"/>
                </a:moveTo>
                <a:lnTo>
                  <a:pt x="1231455" y="51663"/>
                </a:lnTo>
                <a:lnTo>
                  <a:pt x="1231455" y="165049"/>
                </a:lnTo>
                <a:lnTo>
                  <a:pt x="1265059" y="165049"/>
                </a:lnTo>
                <a:lnTo>
                  <a:pt x="1265059" y="99212"/>
                </a:lnTo>
                <a:lnTo>
                  <a:pt x="1270263" y="89500"/>
                </a:lnTo>
                <a:lnTo>
                  <a:pt x="1276565" y="83067"/>
                </a:lnTo>
                <a:lnTo>
                  <a:pt x="1283344" y="79506"/>
                </a:lnTo>
                <a:lnTo>
                  <a:pt x="1289977" y="78409"/>
                </a:lnTo>
                <a:lnTo>
                  <a:pt x="1302667" y="78409"/>
                </a:lnTo>
                <a:lnTo>
                  <a:pt x="1303963" y="71551"/>
                </a:lnTo>
                <a:lnTo>
                  <a:pt x="1261173" y="71551"/>
                </a:lnTo>
                <a:lnTo>
                  <a:pt x="1258887" y="51663"/>
                </a:lnTo>
                <a:close/>
              </a:path>
              <a:path w="1689100" h="213359" extrusionOk="0">
                <a:moveTo>
                  <a:pt x="1302667" y="78409"/>
                </a:moveTo>
                <a:lnTo>
                  <a:pt x="1294777" y="78409"/>
                </a:lnTo>
                <a:lnTo>
                  <a:pt x="1298206" y="79095"/>
                </a:lnTo>
                <a:lnTo>
                  <a:pt x="1302321" y="80238"/>
                </a:lnTo>
                <a:lnTo>
                  <a:pt x="1302667" y="78409"/>
                </a:lnTo>
                <a:close/>
              </a:path>
              <a:path w="1689100" h="213359" extrusionOk="0">
                <a:moveTo>
                  <a:pt x="1300721" y="48920"/>
                </a:moveTo>
                <a:lnTo>
                  <a:pt x="1294320" y="48920"/>
                </a:lnTo>
                <a:lnTo>
                  <a:pt x="1285522" y="50302"/>
                </a:lnTo>
                <a:lnTo>
                  <a:pt x="1276918" y="54492"/>
                </a:lnTo>
                <a:lnTo>
                  <a:pt x="1268956" y="61554"/>
                </a:lnTo>
                <a:lnTo>
                  <a:pt x="1262087" y="71551"/>
                </a:lnTo>
                <a:lnTo>
                  <a:pt x="1303963" y="71551"/>
                </a:lnTo>
                <a:lnTo>
                  <a:pt x="1307807" y="51206"/>
                </a:lnTo>
                <a:lnTo>
                  <a:pt x="1304607" y="49834"/>
                </a:lnTo>
                <a:lnTo>
                  <a:pt x="1300721" y="48920"/>
                </a:lnTo>
                <a:close/>
              </a:path>
              <a:path w="1689100" h="213359" extrusionOk="0">
                <a:moveTo>
                  <a:pt x="1395577" y="51663"/>
                </a:moveTo>
                <a:lnTo>
                  <a:pt x="1368145" y="51663"/>
                </a:lnTo>
                <a:lnTo>
                  <a:pt x="1368145" y="165049"/>
                </a:lnTo>
                <a:lnTo>
                  <a:pt x="1401749" y="165049"/>
                </a:lnTo>
                <a:lnTo>
                  <a:pt x="1401749" y="88468"/>
                </a:lnTo>
                <a:lnTo>
                  <a:pt x="1409065" y="81381"/>
                </a:lnTo>
                <a:lnTo>
                  <a:pt x="1414322" y="77495"/>
                </a:lnTo>
                <a:lnTo>
                  <a:pt x="1468508" y="77495"/>
                </a:lnTo>
                <a:lnTo>
                  <a:pt x="1468300" y="75538"/>
                </a:lnTo>
                <a:lnTo>
                  <a:pt x="1464143" y="66065"/>
                </a:lnTo>
                <a:lnTo>
                  <a:pt x="1397863" y="66065"/>
                </a:lnTo>
                <a:lnTo>
                  <a:pt x="1395577" y="51663"/>
                </a:lnTo>
                <a:close/>
              </a:path>
              <a:path w="1689100" h="213359" extrusionOk="0">
                <a:moveTo>
                  <a:pt x="1468508" y="77495"/>
                </a:moveTo>
                <a:lnTo>
                  <a:pt x="1422781" y="77495"/>
                </a:lnTo>
                <a:lnTo>
                  <a:pt x="1429010" y="78538"/>
                </a:lnTo>
                <a:lnTo>
                  <a:pt x="1433353" y="82067"/>
                </a:lnTo>
                <a:lnTo>
                  <a:pt x="1435896" y="88682"/>
                </a:lnTo>
                <a:lnTo>
                  <a:pt x="1436725" y="98983"/>
                </a:lnTo>
                <a:lnTo>
                  <a:pt x="1436725" y="165049"/>
                </a:lnTo>
                <a:lnTo>
                  <a:pt x="1470329" y="165049"/>
                </a:lnTo>
                <a:lnTo>
                  <a:pt x="1470329" y="94640"/>
                </a:lnTo>
                <a:lnTo>
                  <a:pt x="1468508" y="77495"/>
                </a:lnTo>
                <a:close/>
              </a:path>
              <a:path w="1689100" h="213359" extrusionOk="0">
                <a:moveTo>
                  <a:pt x="1435125" y="48920"/>
                </a:moveTo>
                <a:lnTo>
                  <a:pt x="1424334" y="50313"/>
                </a:lnTo>
                <a:lnTo>
                  <a:pt x="1414808" y="54063"/>
                </a:lnTo>
                <a:lnTo>
                  <a:pt x="1406353" y="59528"/>
                </a:lnTo>
                <a:lnTo>
                  <a:pt x="1398778" y="66065"/>
                </a:lnTo>
                <a:lnTo>
                  <a:pt x="1464143" y="66065"/>
                </a:lnTo>
                <a:lnTo>
                  <a:pt x="1461985" y="61150"/>
                </a:lnTo>
                <a:lnTo>
                  <a:pt x="1451041" y="52077"/>
                </a:lnTo>
                <a:lnTo>
                  <a:pt x="1435125" y="48920"/>
                </a:lnTo>
                <a:close/>
              </a:path>
              <a:path w="1689100" h="213359" extrusionOk="0">
                <a:moveTo>
                  <a:pt x="1547596" y="48920"/>
                </a:moveTo>
                <a:lnTo>
                  <a:pt x="1526801" y="52903"/>
                </a:lnTo>
                <a:lnTo>
                  <a:pt x="1509134" y="64493"/>
                </a:lnTo>
                <a:lnTo>
                  <a:pt x="1496868" y="83156"/>
                </a:lnTo>
                <a:lnTo>
                  <a:pt x="1492275" y="108356"/>
                </a:lnTo>
                <a:lnTo>
                  <a:pt x="1496868" y="133555"/>
                </a:lnTo>
                <a:lnTo>
                  <a:pt x="1509134" y="152219"/>
                </a:lnTo>
                <a:lnTo>
                  <a:pt x="1526801" y="163809"/>
                </a:lnTo>
                <a:lnTo>
                  <a:pt x="1547596" y="167792"/>
                </a:lnTo>
                <a:lnTo>
                  <a:pt x="1568259" y="163809"/>
                </a:lnTo>
                <a:lnTo>
                  <a:pt x="1585858" y="152219"/>
                </a:lnTo>
                <a:lnTo>
                  <a:pt x="1593486" y="140589"/>
                </a:lnTo>
                <a:lnTo>
                  <a:pt x="1547596" y="140589"/>
                </a:lnTo>
                <a:lnTo>
                  <a:pt x="1538463" y="138317"/>
                </a:lnTo>
                <a:lnTo>
                  <a:pt x="1531966" y="131845"/>
                </a:lnTo>
                <a:lnTo>
                  <a:pt x="1528083" y="121686"/>
                </a:lnTo>
                <a:lnTo>
                  <a:pt x="1526794" y="108356"/>
                </a:lnTo>
                <a:lnTo>
                  <a:pt x="1528083" y="95026"/>
                </a:lnTo>
                <a:lnTo>
                  <a:pt x="1531966" y="84867"/>
                </a:lnTo>
                <a:lnTo>
                  <a:pt x="1538463" y="78395"/>
                </a:lnTo>
                <a:lnTo>
                  <a:pt x="1547596" y="76123"/>
                </a:lnTo>
                <a:lnTo>
                  <a:pt x="1593486" y="76123"/>
                </a:lnTo>
                <a:lnTo>
                  <a:pt x="1585858" y="64493"/>
                </a:lnTo>
                <a:lnTo>
                  <a:pt x="1568259" y="52903"/>
                </a:lnTo>
                <a:lnTo>
                  <a:pt x="1547596" y="48920"/>
                </a:lnTo>
                <a:close/>
              </a:path>
              <a:path w="1689100" h="213359" extrusionOk="0">
                <a:moveTo>
                  <a:pt x="1593486" y="76123"/>
                </a:moveTo>
                <a:lnTo>
                  <a:pt x="1547596" y="76123"/>
                </a:lnTo>
                <a:lnTo>
                  <a:pt x="1556633" y="78395"/>
                </a:lnTo>
                <a:lnTo>
                  <a:pt x="1563141" y="84867"/>
                </a:lnTo>
                <a:lnTo>
                  <a:pt x="1567077" y="95026"/>
                </a:lnTo>
                <a:lnTo>
                  <a:pt x="1568399" y="108356"/>
                </a:lnTo>
                <a:lnTo>
                  <a:pt x="1567077" y="121686"/>
                </a:lnTo>
                <a:lnTo>
                  <a:pt x="1563141" y="131845"/>
                </a:lnTo>
                <a:lnTo>
                  <a:pt x="1556633" y="138317"/>
                </a:lnTo>
                <a:lnTo>
                  <a:pt x="1547596" y="140589"/>
                </a:lnTo>
                <a:lnTo>
                  <a:pt x="1593486" y="140589"/>
                </a:lnTo>
                <a:lnTo>
                  <a:pt x="1598099" y="133555"/>
                </a:lnTo>
                <a:lnTo>
                  <a:pt x="1602689" y="108356"/>
                </a:lnTo>
                <a:lnTo>
                  <a:pt x="1598099" y="83156"/>
                </a:lnTo>
                <a:lnTo>
                  <a:pt x="1593486" y="76123"/>
                </a:lnTo>
                <a:close/>
              </a:path>
              <a:path w="1689100" h="213359" extrusionOk="0">
                <a:moveTo>
                  <a:pt x="1658010" y="77952"/>
                </a:moveTo>
                <a:lnTo>
                  <a:pt x="1624406" y="77952"/>
                </a:lnTo>
                <a:lnTo>
                  <a:pt x="1624406" y="123901"/>
                </a:lnTo>
                <a:lnTo>
                  <a:pt x="1626560" y="141849"/>
                </a:lnTo>
                <a:lnTo>
                  <a:pt x="1633407" y="155705"/>
                </a:lnTo>
                <a:lnTo>
                  <a:pt x="1645526" y="164631"/>
                </a:lnTo>
                <a:lnTo>
                  <a:pt x="1663496" y="167792"/>
                </a:lnTo>
                <a:lnTo>
                  <a:pt x="1671219" y="167406"/>
                </a:lnTo>
                <a:lnTo>
                  <a:pt x="1677955" y="166420"/>
                </a:lnTo>
                <a:lnTo>
                  <a:pt x="1683749" y="165092"/>
                </a:lnTo>
                <a:lnTo>
                  <a:pt x="1688642" y="163677"/>
                </a:lnTo>
                <a:lnTo>
                  <a:pt x="1683876" y="141503"/>
                </a:lnTo>
                <a:lnTo>
                  <a:pt x="1663725" y="141503"/>
                </a:lnTo>
                <a:lnTo>
                  <a:pt x="1658010" y="136245"/>
                </a:lnTo>
                <a:lnTo>
                  <a:pt x="1658010" y="77952"/>
                </a:lnTo>
                <a:close/>
              </a:path>
              <a:path w="1689100" h="213359" extrusionOk="0">
                <a:moveTo>
                  <a:pt x="1683385" y="139217"/>
                </a:moveTo>
                <a:lnTo>
                  <a:pt x="1680413" y="140360"/>
                </a:lnTo>
                <a:lnTo>
                  <a:pt x="1676298" y="141503"/>
                </a:lnTo>
                <a:lnTo>
                  <a:pt x="1683876" y="141503"/>
                </a:lnTo>
                <a:lnTo>
                  <a:pt x="1683385" y="139217"/>
                </a:lnTo>
                <a:close/>
              </a:path>
              <a:path w="1689100" h="213359" extrusionOk="0">
                <a:moveTo>
                  <a:pt x="1658010" y="21488"/>
                </a:moveTo>
                <a:lnTo>
                  <a:pt x="1630121" y="21488"/>
                </a:lnTo>
                <a:lnTo>
                  <a:pt x="1626235" y="51663"/>
                </a:lnTo>
                <a:lnTo>
                  <a:pt x="1608861" y="53035"/>
                </a:lnTo>
                <a:lnTo>
                  <a:pt x="1608861" y="77952"/>
                </a:lnTo>
                <a:lnTo>
                  <a:pt x="1685213" y="77952"/>
                </a:lnTo>
                <a:lnTo>
                  <a:pt x="1685213" y="51663"/>
                </a:lnTo>
                <a:lnTo>
                  <a:pt x="1658010" y="51663"/>
                </a:lnTo>
                <a:lnTo>
                  <a:pt x="1658010" y="21488"/>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 name="Google Shape;236;p28"/>
          <p:cNvSpPr/>
          <p:nvPr/>
        </p:nvSpPr>
        <p:spPr>
          <a:xfrm>
            <a:off x="6282217" y="4422324"/>
            <a:ext cx="2425800" cy="1425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 name="Google Shape;237;p28"/>
          <p:cNvSpPr/>
          <p:nvPr/>
        </p:nvSpPr>
        <p:spPr>
          <a:xfrm>
            <a:off x="6273616" y="4239027"/>
            <a:ext cx="1930500" cy="1392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 name="Google Shape;238;p28"/>
          <p:cNvSpPr/>
          <p:nvPr/>
        </p:nvSpPr>
        <p:spPr>
          <a:xfrm>
            <a:off x="1919035" y="2360513"/>
            <a:ext cx="503100" cy="8118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 name="Google Shape;239;p28"/>
          <p:cNvSpPr/>
          <p:nvPr/>
        </p:nvSpPr>
        <p:spPr>
          <a:xfrm>
            <a:off x="2598991" y="2459384"/>
            <a:ext cx="438600" cy="6435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 name="Google Shape;240;p28"/>
          <p:cNvSpPr/>
          <p:nvPr/>
        </p:nvSpPr>
        <p:spPr>
          <a:xfrm>
            <a:off x="1071379" y="2326793"/>
            <a:ext cx="705600" cy="8457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 name="Google Shape;241;p28"/>
          <p:cNvSpPr/>
          <p:nvPr/>
        </p:nvSpPr>
        <p:spPr>
          <a:xfrm>
            <a:off x="4267440" y="1664437"/>
            <a:ext cx="433500" cy="8535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2" name="Google Shape;242;p28"/>
          <p:cNvSpPr/>
          <p:nvPr/>
        </p:nvSpPr>
        <p:spPr>
          <a:xfrm>
            <a:off x="4802860" y="1669234"/>
            <a:ext cx="549000" cy="8586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 name="Google Shape;243;p28"/>
          <p:cNvSpPr/>
          <p:nvPr/>
        </p:nvSpPr>
        <p:spPr>
          <a:xfrm>
            <a:off x="5647438" y="1595427"/>
            <a:ext cx="161100" cy="1452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 name="Google Shape;244;p28"/>
          <p:cNvSpPr/>
          <p:nvPr/>
        </p:nvSpPr>
        <p:spPr>
          <a:xfrm>
            <a:off x="5454086" y="1735167"/>
            <a:ext cx="547811" cy="723697"/>
          </a:xfrm>
          <a:custGeom>
            <a:avLst/>
            <a:gdLst/>
            <a:ahLst/>
            <a:cxnLst/>
            <a:rect l="l" t="t" r="r" b="b"/>
            <a:pathLst>
              <a:path w="640715" h="1064260" extrusionOk="0">
                <a:moveTo>
                  <a:pt x="574879" y="0"/>
                </a:moveTo>
                <a:lnTo>
                  <a:pt x="546654" y="34382"/>
                </a:lnTo>
                <a:lnTo>
                  <a:pt x="526124" y="67576"/>
                </a:lnTo>
                <a:lnTo>
                  <a:pt x="498583" y="105667"/>
                </a:lnTo>
                <a:lnTo>
                  <a:pt x="473581" y="146440"/>
                </a:lnTo>
                <a:lnTo>
                  <a:pt x="450193" y="188084"/>
                </a:lnTo>
                <a:lnTo>
                  <a:pt x="427496" y="228790"/>
                </a:lnTo>
                <a:lnTo>
                  <a:pt x="401202" y="275225"/>
                </a:lnTo>
                <a:lnTo>
                  <a:pt x="375205" y="321833"/>
                </a:lnTo>
                <a:lnTo>
                  <a:pt x="349373" y="368535"/>
                </a:lnTo>
                <a:lnTo>
                  <a:pt x="297677" y="461898"/>
                </a:lnTo>
                <a:lnTo>
                  <a:pt x="273924" y="505325"/>
                </a:lnTo>
                <a:lnTo>
                  <a:pt x="250797" y="549089"/>
                </a:lnTo>
                <a:lnTo>
                  <a:pt x="228142" y="593100"/>
                </a:lnTo>
                <a:lnTo>
                  <a:pt x="205805" y="637269"/>
                </a:lnTo>
                <a:lnTo>
                  <a:pt x="183631" y="681507"/>
                </a:lnTo>
                <a:lnTo>
                  <a:pt x="139539" y="767834"/>
                </a:lnTo>
                <a:lnTo>
                  <a:pt x="118172" y="811282"/>
                </a:lnTo>
                <a:lnTo>
                  <a:pt x="98287" y="855484"/>
                </a:lnTo>
                <a:lnTo>
                  <a:pt x="95874" y="858901"/>
                </a:lnTo>
                <a:lnTo>
                  <a:pt x="93499" y="862317"/>
                </a:lnTo>
                <a:lnTo>
                  <a:pt x="91060" y="865746"/>
                </a:lnTo>
                <a:lnTo>
                  <a:pt x="78808" y="883815"/>
                </a:lnTo>
                <a:lnTo>
                  <a:pt x="66857" y="903732"/>
                </a:lnTo>
                <a:lnTo>
                  <a:pt x="56560" y="924725"/>
                </a:lnTo>
                <a:lnTo>
                  <a:pt x="49265" y="946022"/>
                </a:lnTo>
                <a:lnTo>
                  <a:pt x="11468" y="997029"/>
                </a:lnTo>
                <a:lnTo>
                  <a:pt x="0" y="1025115"/>
                </a:lnTo>
                <a:lnTo>
                  <a:pt x="7685" y="1052779"/>
                </a:lnTo>
                <a:lnTo>
                  <a:pt x="25367" y="1063983"/>
                </a:lnTo>
                <a:lnTo>
                  <a:pt x="44910" y="1061054"/>
                </a:lnTo>
                <a:lnTo>
                  <a:pt x="62322" y="1048984"/>
                </a:lnTo>
                <a:lnTo>
                  <a:pt x="73610" y="1032763"/>
                </a:lnTo>
                <a:lnTo>
                  <a:pt x="78023" y="1022563"/>
                </a:lnTo>
                <a:lnTo>
                  <a:pt x="82743" y="1012488"/>
                </a:lnTo>
                <a:lnTo>
                  <a:pt x="87743" y="1002528"/>
                </a:lnTo>
                <a:lnTo>
                  <a:pt x="92991" y="992670"/>
                </a:lnTo>
                <a:lnTo>
                  <a:pt x="110438" y="969283"/>
                </a:lnTo>
                <a:lnTo>
                  <a:pt x="126571" y="945006"/>
                </a:lnTo>
                <a:lnTo>
                  <a:pt x="141602" y="919996"/>
                </a:lnTo>
                <a:lnTo>
                  <a:pt x="155741" y="894410"/>
                </a:lnTo>
                <a:lnTo>
                  <a:pt x="164533" y="881354"/>
                </a:lnTo>
                <a:lnTo>
                  <a:pt x="189752" y="841908"/>
                </a:lnTo>
                <a:lnTo>
                  <a:pt x="214506" y="800201"/>
                </a:lnTo>
                <a:lnTo>
                  <a:pt x="238882" y="758275"/>
                </a:lnTo>
                <a:lnTo>
                  <a:pt x="278659" y="688886"/>
                </a:lnTo>
                <a:lnTo>
                  <a:pt x="206757" y="688886"/>
                </a:lnTo>
                <a:lnTo>
                  <a:pt x="228496" y="645603"/>
                </a:lnTo>
                <a:lnTo>
                  <a:pt x="250436" y="602427"/>
                </a:lnTo>
                <a:lnTo>
                  <a:pt x="272671" y="559407"/>
                </a:lnTo>
                <a:lnTo>
                  <a:pt x="295299" y="516590"/>
                </a:lnTo>
                <a:lnTo>
                  <a:pt x="318416" y="474027"/>
                </a:lnTo>
                <a:lnTo>
                  <a:pt x="376892" y="368439"/>
                </a:lnTo>
                <a:lnTo>
                  <a:pt x="415990" y="298297"/>
                </a:lnTo>
                <a:lnTo>
                  <a:pt x="482955" y="298297"/>
                </a:lnTo>
                <a:lnTo>
                  <a:pt x="501472" y="262864"/>
                </a:lnTo>
                <a:lnTo>
                  <a:pt x="456300" y="262864"/>
                </a:lnTo>
                <a:lnTo>
                  <a:pt x="457354" y="260172"/>
                </a:lnTo>
                <a:lnTo>
                  <a:pt x="470812" y="230192"/>
                </a:lnTo>
                <a:lnTo>
                  <a:pt x="486146" y="201679"/>
                </a:lnTo>
                <a:lnTo>
                  <a:pt x="502111" y="173504"/>
                </a:lnTo>
                <a:lnTo>
                  <a:pt x="517463" y="144538"/>
                </a:lnTo>
                <a:lnTo>
                  <a:pt x="525865" y="126982"/>
                </a:lnTo>
                <a:lnTo>
                  <a:pt x="534030" y="109483"/>
                </a:lnTo>
                <a:lnTo>
                  <a:pt x="542280" y="92160"/>
                </a:lnTo>
                <a:lnTo>
                  <a:pt x="550940" y="75133"/>
                </a:lnTo>
                <a:lnTo>
                  <a:pt x="552634" y="73126"/>
                </a:lnTo>
                <a:lnTo>
                  <a:pt x="554217" y="71158"/>
                </a:lnTo>
                <a:lnTo>
                  <a:pt x="558408" y="66509"/>
                </a:lnTo>
                <a:lnTo>
                  <a:pt x="559322" y="63449"/>
                </a:lnTo>
                <a:lnTo>
                  <a:pt x="559157" y="60553"/>
                </a:lnTo>
                <a:lnTo>
                  <a:pt x="559906" y="59296"/>
                </a:lnTo>
                <a:lnTo>
                  <a:pt x="561456" y="56819"/>
                </a:lnTo>
                <a:lnTo>
                  <a:pt x="568387" y="56819"/>
                </a:lnTo>
                <a:lnTo>
                  <a:pt x="568555" y="56781"/>
                </a:lnTo>
                <a:lnTo>
                  <a:pt x="578283" y="46621"/>
                </a:lnTo>
                <a:lnTo>
                  <a:pt x="582715" y="40436"/>
                </a:lnTo>
                <a:lnTo>
                  <a:pt x="585852" y="33578"/>
                </a:lnTo>
                <a:lnTo>
                  <a:pt x="592421" y="27409"/>
                </a:lnTo>
                <a:lnTo>
                  <a:pt x="632568" y="27409"/>
                </a:lnTo>
                <a:lnTo>
                  <a:pt x="632532" y="25716"/>
                </a:lnTo>
                <a:lnTo>
                  <a:pt x="631064" y="17551"/>
                </a:lnTo>
                <a:lnTo>
                  <a:pt x="629007" y="10134"/>
                </a:lnTo>
                <a:lnTo>
                  <a:pt x="628088" y="9817"/>
                </a:lnTo>
                <a:lnTo>
                  <a:pt x="615240" y="9817"/>
                </a:lnTo>
                <a:lnTo>
                  <a:pt x="612764" y="6616"/>
                </a:lnTo>
                <a:lnTo>
                  <a:pt x="609589" y="4165"/>
                </a:lnTo>
                <a:lnTo>
                  <a:pt x="605760" y="3111"/>
                </a:lnTo>
                <a:lnTo>
                  <a:pt x="586576" y="3111"/>
                </a:lnTo>
                <a:lnTo>
                  <a:pt x="581839" y="139"/>
                </a:lnTo>
                <a:lnTo>
                  <a:pt x="574879" y="0"/>
                </a:lnTo>
                <a:close/>
              </a:path>
              <a:path w="640715" h="1064260" extrusionOk="0">
                <a:moveTo>
                  <a:pt x="482955" y="298297"/>
                </a:moveTo>
                <a:lnTo>
                  <a:pt x="415990" y="298297"/>
                </a:lnTo>
                <a:lnTo>
                  <a:pt x="407656" y="318779"/>
                </a:lnTo>
                <a:lnTo>
                  <a:pt x="399227" y="339182"/>
                </a:lnTo>
                <a:lnTo>
                  <a:pt x="390649" y="359494"/>
                </a:lnTo>
                <a:lnTo>
                  <a:pt x="381865" y="379704"/>
                </a:lnTo>
                <a:lnTo>
                  <a:pt x="359988" y="414654"/>
                </a:lnTo>
                <a:lnTo>
                  <a:pt x="338759" y="449986"/>
                </a:lnTo>
                <a:lnTo>
                  <a:pt x="318405" y="485832"/>
                </a:lnTo>
                <a:lnTo>
                  <a:pt x="299150" y="522325"/>
                </a:lnTo>
                <a:lnTo>
                  <a:pt x="287774" y="544682"/>
                </a:lnTo>
                <a:lnTo>
                  <a:pt x="276310" y="566994"/>
                </a:lnTo>
                <a:lnTo>
                  <a:pt x="253214" y="611530"/>
                </a:lnTo>
                <a:lnTo>
                  <a:pt x="230043" y="650255"/>
                </a:lnTo>
                <a:lnTo>
                  <a:pt x="206757" y="688886"/>
                </a:lnTo>
                <a:lnTo>
                  <a:pt x="278659" y="688886"/>
                </a:lnTo>
                <a:lnTo>
                  <a:pt x="287097" y="674128"/>
                </a:lnTo>
                <a:lnTo>
                  <a:pt x="296038" y="659942"/>
                </a:lnTo>
                <a:lnTo>
                  <a:pt x="323081" y="621703"/>
                </a:lnTo>
                <a:lnTo>
                  <a:pt x="289891" y="621703"/>
                </a:lnTo>
                <a:lnTo>
                  <a:pt x="292254" y="617042"/>
                </a:lnTo>
                <a:lnTo>
                  <a:pt x="294667" y="612419"/>
                </a:lnTo>
                <a:lnTo>
                  <a:pt x="297054" y="607783"/>
                </a:lnTo>
                <a:lnTo>
                  <a:pt x="311786" y="585228"/>
                </a:lnTo>
                <a:lnTo>
                  <a:pt x="348806" y="585228"/>
                </a:lnTo>
                <a:lnTo>
                  <a:pt x="355368" y="575921"/>
                </a:lnTo>
                <a:lnTo>
                  <a:pt x="384748" y="533710"/>
                </a:lnTo>
                <a:lnTo>
                  <a:pt x="413678" y="491185"/>
                </a:lnTo>
                <a:lnTo>
                  <a:pt x="451494" y="430888"/>
                </a:lnTo>
                <a:lnTo>
                  <a:pt x="473019" y="392734"/>
                </a:lnTo>
                <a:lnTo>
                  <a:pt x="431230" y="392734"/>
                </a:lnTo>
                <a:lnTo>
                  <a:pt x="455501" y="349359"/>
                </a:lnTo>
                <a:lnTo>
                  <a:pt x="479132" y="305613"/>
                </a:lnTo>
                <a:lnTo>
                  <a:pt x="482955" y="298297"/>
                </a:lnTo>
                <a:close/>
              </a:path>
              <a:path w="640715" h="1064260" extrusionOk="0">
                <a:moveTo>
                  <a:pt x="348806" y="585228"/>
                </a:moveTo>
                <a:lnTo>
                  <a:pt x="311786" y="585228"/>
                </a:lnTo>
                <a:lnTo>
                  <a:pt x="295329" y="612566"/>
                </a:lnTo>
                <a:lnTo>
                  <a:pt x="289891" y="621703"/>
                </a:lnTo>
                <a:lnTo>
                  <a:pt x="323081" y="621703"/>
                </a:lnTo>
                <a:lnTo>
                  <a:pt x="348806" y="585228"/>
                </a:lnTo>
                <a:close/>
              </a:path>
              <a:path w="640715" h="1064260" extrusionOk="0">
                <a:moveTo>
                  <a:pt x="600787" y="172631"/>
                </a:moveTo>
                <a:lnTo>
                  <a:pt x="546571" y="172631"/>
                </a:lnTo>
                <a:lnTo>
                  <a:pt x="541421" y="186862"/>
                </a:lnTo>
                <a:lnTo>
                  <a:pt x="536097" y="200950"/>
                </a:lnTo>
                <a:lnTo>
                  <a:pt x="520026" y="241144"/>
                </a:lnTo>
                <a:lnTo>
                  <a:pt x="503518" y="278663"/>
                </a:lnTo>
                <a:lnTo>
                  <a:pt x="485844" y="306472"/>
                </a:lnTo>
                <a:lnTo>
                  <a:pt x="450658" y="362189"/>
                </a:lnTo>
                <a:lnTo>
                  <a:pt x="431230" y="392734"/>
                </a:lnTo>
                <a:lnTo>
                  <a:pt x="473019" y="392734"/>
                </a:lnTo>
                <a:lnTo>
                  <a:pt x="486081" y="368439"/>
                </a:lnTo>
                <a:lnTo>
                  <a:pt x="493538" y="356801"/>
                </a:lnTo>
                <a:lnTo>
                  <a:pt x="515240" y="321424"/>
                </a:lnTo>
                <a:lnTo>
                  <a:pt x="545141" y="268974"/>
                </a:lnTo>
                <a:lnTo>
                  <a:pt x="573965" y="215239"/>
                </a:lnTo>
                <a:lnTo>
                  <a:pt x="586233" y="196501"/>
                </a:lnTo>
                <a:lnTo>
                  <a:pt x="598014" y="177501"/>
                </a:lnTo>
                <a:lnTo>
                  <a:pt x="600787" y="172631"/>
                </a:lnTo>
                <a:close/>
              </a:path>
              <a:path w="640715" h="1064260" extrusionOk="0">
                <a:moveTo>
                  <a:pt x="594260" y="40360"/>
                </a:moveTo>
                <a:lnTo>
                  <a:pt x="588113" y="41897"/>
                </a:lnTo>
                <a:lnTo>
                  <a:pt x="583719" y="48907"/>
                </a:lnTo>
                <a:lnTo>
                  <a:pt x="582449" y="51244"/>
                </a:lnTo>
                <a:lnTo>
                  <a:pt x="581255" y="53695"/>
                </a:lnTo>
                <a:lnTo>
                  <a:pt x="575990" y="59982"/>
                </a:lnTo>
                <a:lnTo>
                  <a:pt x="571379" y="67060"/>
                </a:lnTo>
                <a:lnTo>
                  <a:pt x="567537" y="74717"/>
                </a:lnTo>
                <a:lnTo>
                  <a:pt x="564580" y="82740"/>
                </a:lnTo>
                <a:lnTo>
                  <a:pt x="563145" y="83680"/>
                </a:lnTo>
                <a:lnTo>
                  <a:pt x="561900" y="84975"/>
                </a:lnTo>
                <a:lnTo>
                  <a:pt x="556256" y="97017"/>
                </a:lnTo>
                <a:lnTo>
                  <a:pt x="546517" y="117603"/>
                </a:lnTo>
                <a:lnTo>
                  <a:pt x="541605" y="127901"/>
                </a:lnTo>
                <a:lnTo>
                  <a:pt x="537529" y="132397"/>
                </a:lnTo>
                <a:lnTo>
                  <a:pt x="533198" y="137032"/>
                </a:lnTo>
                <a:lnTo>
                  <a:pt x="529045" y="142786"/>
                </a:lnTo>
                <a:lnTo>
                  <a:pt x="505353" y="178515"/>
                </a:lnTo>
                <a:lnTo>
                  <a:pt x="477218" y="226990"/>
                </a:lnTo>
                <a:lnTo>
                  <a:pt x="466823" y="244965"/>
                </a:lnTo>
                <a:lnTo>
                  <a:pt x="456300" y="262864"/>
                </a:lnTo>
                <a:lnTo>
                  <a:pt x="501472" y="262864"/>
                </a:lnTo>
                <a:lnTo>
                  <a:pt x="502162" y="261544"/>
                </a:lnTo>
                <a:lnTo>
                  <a:pt x="524628" y="217201"/>
                </a:lnTo>
                <a:lnTo>
                  <a:pt x="546571" y="172631"/>
                </a:lnTo>
                <a:lnTo>
                  <a:pt x="600787" y="172631"/>
                </a:lnTo>
                <a:lnTo>
                  <a:pt x="609036" y="158139"/>
                </a:lnTo>
                <a:lnTo>
                  <a:pt x="619025" y="138315"/>
                </a:lnTo>
                <a:lnTo>
                  <a:pt x="625260" y="133603"/>
                </a:lnTo>
                <a:lnTo>
                  <a:pt x="640499" y="88309"/>
                </a:lnTo>
                <a:lnTo>
                  <a:pt x="639281" y="77152"/>
                </a:lnTo>
                <a:lnTo>
                  <a:pt x="639230" y="75742"/>
                </a:lnTo>
                <a:lnTo>
                  <a:pt x="638951" y="74396"/>
                </a:lnTo>
                <a:lnTo>
                  <a:pt x="638430" y="73126"/>
                </a:lnTo>
                <a:lnTo>
                  <a:pt x="636678" y="66027"/>
                </a:lnTo>
                <a:lnTo>
                  <a:pt x="633795" y="59423"/>
                </a:lnTo>
                <a:lnTo>
                  <a:pt x="629756" y="53987"/>
                </a:lnTo>
                <a:lnTo>
                  <a:pt x="631761" y="44122"/>
                </a:lnTo>
                <a:lnTo>
                  <a:pt x="632010" y="41668"/>
                </a:lnTo>
                <a:lnTo>
                  <a:pt x="599365" y="41668"/>
                </a:lnTo>
                <a:lnTo>
                  <a:pt x="594260" y="40360"/>
                </a:lnTo>
                <a:close/>
              </a:path>
              <a:path w="640715" h="1064260" extrusionOk="0">
                <a:moveTo>
                  <a:pt x="568387" y="56819"/>
                </a:moveTo>
                <a:lnTo>
                  <a:pt x="561456" y="56819"/>
                </a:lnTo>
                <a:lnTo>
                  <a:pt x="564796" y="57632"/>
                </a:lnTo>
                <a:lnTo>
                  <a:pt x="568387" y="56819"/>
                </a:lnTo>
                <a:close/>
              </a:path>
              <a:path w="640715" h="1064260" extrusionOk="0">
                <a:moveTo>
                  <a:pt x="632568" y="27409"/>
                </a:moveTo>
                <a:lnTo>
                  <a:pt x="592421" y="27409"/>
                </a:lnTo>
                <a:lnTo>
                  <a:pt x="596457" y="28327"/>
                </a:lnTo>
                <a:lnTo>
                  <a:pt x="598568" y="33893"/>
                </a:lnTo>
                <a:lnTo>
                  <a:pt x="599365" y="41668"/>
                </a:lnTo>
                <a:lnTo>
                  <a:pt x="632010" y="41668"/>
                </a:lnTo>
                <a:lnTo>
                  <a:pt x="632725" y="34636"/>
                </a:lnTo>
                <a:lnTo>
                  <a:pt x="632568" y="27409"/>
                </a:lnTo>
                <a:close/>
              </a:path>
              <a:path w="640715" h="1064260" extrusionOk="0">
                <a:moveTo>
                  <a:pt x="621400" y="7505"/>
                </a:moveTo>
                <a:lnTo>
                  <a:pt x="615240" y="9817"/>
                </a:lnTo>
                <a:lnTo>
                  <a:pt x="628088" y="9817"/>
                </a:lnTo>
                <a:lnTo>
                  <a:pt x="621400" y="7505"/>
                </a:lnTo>
                <a:close/>
              </a:path>
              <a:path w="640715" h="1064260" extrusionOk="0">
                <a:moveTo>
                  <a:pt x="597917" y="952"/>
                </a:moveTo>
                <a:lnTo>
                  <a:pt x="591834" y="1282"/>
                </a:lnTo>
                <a:lnTo>
                  <a:pt x="586576" y="3111"/>
                </a:lnTo>
                <a:lnTo>
                  <a:pt x="605760" y="3111"/>
                </a:lnTo>
                <a:lnTo>
                  <a:pt x="597917" y="952"/>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 name="Google Shape;245;p28"/>
          <p:cNvSpPr/>
          <p:nvPr/>
        </p:nvSpPr>
        <p:spPr>
          <a:xfrm>
            <a:off x="6027927" y="2018458"/>
            <a:ext cx="116700" cy="107700"/>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 name="Google Shape;246;p28"/>
          <p:cNvSpPr/>
          <p:nvPr/>
        </p:nvSpPr>
        <p:spPr>
          <a:xfrm>
            <a:off x="7125420" y="3264879"/>
            <a:ext cx="413400" cy="840300"/>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 name="Google Shape;247;p28"/>
          <p:cNvSpPr/>
          <p:nvPr/>
        </p:nvSpPr>
        <p:spPr>
          <a:xfrm>
            <a:off x="7831987" y="3369196"/>
            <a:ext cx="153900" cy="135000"/>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 name="Google Shape;248;p28"/>
          <p:cNvSpPr/>
          <p:nvPr/>
        </p:nvSpPr>
        <p:spPr>
          <a:xfrm>
            <a:off x="7683016" y="3350199"/>
            <a:ext cx="591245" cy="743128"/>
          </a:xfrm>
          <a:custGeom>
            <a:avLst/>
            <a:gdLst/>
            <a:ahLst/>
            <a:cxnLst/>
            <a:rect l="l" t="t" r="r" b="b"/>
            <a:pathLst>
              <a:path w="691515" h="1092835" extrusionOk="0">
                <a:moveTo>
                  <a:pt x="584546" y="70688"/>
                </a:moveTo>
                <a:lnTo>
                  <a:pt x="576253" y="71666"/>
                </a:lnTo>
                <a:lnTo>
                  <a:pt x="574767" y="79895"/>
                </a:lnTo>
                <a:lnTo>
                  <a:pt x="570490" y="93497"/>
                </a:lnTo>
                <a:lnTo>
                  <a:pt x="563568" y="106551"/>
                </a:lnTo>
                <a:lnTo>
                  <a:pt x="555381" y="119030"/>
                </a:lnTo>
                <a:lnTo>
                  <a:pt x="547310" y="130911"/>
                </a:lnTo>
                <a:lnTo>
                  <a:pt x="536625" y="147873"/>
                </a:lnTo>
                <a:lnTo>
                  <a:pt x="526331" y="165085"/>
                </a:lnTo>
                <a:lnTo>
                  <a:pt x="506162" y="199745"/>
                </a:lnTo>
                <a:lnTo>
                  <a:pt x="487170" y="231812"/>
                </a:lnTo>
                <a:lnTo>
                  <a:pt x="448894" y="295775"/>
                </a:lnTo>
                <a:lnTo>
                  <a:pt x="429987" y="327913"/>
                </a:lnTo>
                <a:lnTo>
                  <a:pt x="404741" y="371252"/>
                </a:lnTo>
                <a:lnTo>
                  <a:pt x="379366" y="414517"/>
                </a:lnTo>
                <a:lnTo>
                  <a:pt x="353832" y="457688"/>
                </a:lnTo>
                <a:lnTo>
                  <a:pt x="328112" y="500750"/>
                </a:lnTo>
                <a:lnTo>
                  <a:pt x="302177" y="543684"/>
                </a:lnTo>
                <a:lnTo>
                  <a:pt x="276000" y="586473"/>
                </a:lnTo>
                <a:lnTo>
                  <a:pt x="251115" y="626266"/>
                </a:lnTo>
                <a:lnTo>
                  <a:pt x="200829" y="705427"/>
                </a:lnTo>
                <a:lnTo>
                  <a:pt x="176121" y="745260"/>
                </a:lnTo>
                <a:lnTo>
                  <a:pt x="152168" y="785571"/>
                </a:lnTo>
                <a:lnTo>
                  <a:pt x="129315" y="826592"/>
                </a:lnTo>
                <a:lnTo>
                  <a:pt x="110127" y="865144"/>
                </a:lnTo>
                <a:lnTo>
                  <a:pt x="92320" y="904659"/>
                </a:lnTo>
                <a:lnTo>
                  <a:pt x="85449" y="916749"/>
                </a:lnTo>
                <a:lnTo>
                  <a:pt x="82045" y="922629"/>
                </a:lnTo>
                <a:lnTo>
                  <a:pt x="71654" y="938991"/>
                </a:lnTo>
                <a:lnTo>
                  <a:pt x="56685" y="963839"/>
                </a:lnTo>
                <a:lnTo>
                  <a:pt x="43985" y="990904"/>
                </a:lnTo>
                <a:lnTo>
                  <a:pt x="40402" y="1013917"/>
                </a:lnTo>
                <a:lnTo>
                  <a:pt x="31796" y="1028658"/>
                </a:lnTo>
                <a:lnTo>
                  <a:pt x="22676" y="1043077"/>
                </a:lnTo>
                <a:lnTo>
                  <a:pt x="12970" y="1057127"/>
                </a:lnTo>
                <a:lnTo>
                  <a:pt x="2607" y="1070762"/>
                </a:lnTo>
                <a:lnTo>
                  <a:pt x="0" y="1076497"/>
                </a:lnTo>
                <a:lnTo>
                  <a:pt x="50395" y="1092476"/>
                </a:lnTo>
                <a:lnTo>
                  <a:pt x="69914" y="1089971"/>
                </a:lnTo>
                <a:lnTo>
                  <a:pt x="85830" y="1079271"/>
                </a:lnTo>
                <a:lnTo>
                  <a:pt x="91775" y="1071147"/>
                </a:lnTo>
                <a:lnTo>
                  <a:pt x="51982" y="1071147"/>
                </a:lnTo>
                <a:lnTo>
                  <a:pt x="44533" y="1071010"/>
                </a:lnTo>
                <a:lnTo>
                  <a:pt x="37032" y="1070424"/>
                </a:lnTo>
                <a:lnTo>
                  <a:pt x="29518" y="1069594"/>
                </a:lnTo>
                <a:lnTo>
                  <a:pt x="37246" y="1058395"/>
                </a:lnTo>
                <a:lnTo>
                  <a:pt x="44603" y="1046986"/>
                </a:lnTo>
                <a:lnTo>
                  <a:pt x="51621" y="1035384"/>
                </a:lnTo>
                <a:lnTo>
                  <a:pt x="58335" y="1023607"/>
                </a:lnTo>
                <a:lnTo>
                  <a:pt x="59173" y="1022946"/>
                </a:lnTo>
                <a:lnTo>
                  <a:pt x="60913" y="1020978"/>
                </a:lnTo>
                <a:lnTo>
                  <a:pt x="62216" y="1019314"/>
                </a:lnTo>
                <a:lnTo>
                  <a:pt x="63516" y="1017739"/>
                </a:lnTo>
                <a:lnTo>
                  <a:pt x="88997" y="1017739"/>
                </a:lnTo>
                <a:lnTo>
                  <a:pt x="91266" y="1014153"/>
                </a:lnTo>
                <a:lnTo>
                  <a:pt x="95603" y="1006060"/>
                </a:lnTo>
                <a:lnTo>
                  <a:pt x="100118" y="996480"/>
                </a:lnTo>
                <a:lnTo>
                  <a:pt x="100664" y="995603"/>
                </a:lnTo>
                <a:lnTo>
                  <a:pt x="101172" y="994727"/>
                </a:lnTo>
                <a:lnTo>
                  <a:pt x="138391" y="994727"/>
                </a:lnTo>
                <a:lnTo>
                  <a:pt x="150384" y="973594"/>
                </a:lnTo>
                <a:lnTo>
                  <a:pt x="178223" y="926638"/>
                </a:lnTo>
                <a:lnTo>
                  <a:pt x="233352" y="832268"/>
                </a:lnTo>
                <a:lnTo>
                  <a:pt x="261090" y="785190"/>
                </a:lnTo>
                <a:lnTo>
                  <a:pt x="261700" y="784872"/>
                </a:lnTo>
                <a:lnTo>
                  <a:pt x="262322" y="784580"/>
                </a:lnTo>
                <a:lnTo>
                  <a:pt x="262843" y="784174"/>
                </a:lnTo>
                <a:lnTo>
                  <a:pt x="293923" y="747778"/>
                </a:lnTo>
                <a:lnTo>
                  <a:pt x="308857" y="715515"/>
                </a:lnTo>
                <a:lnTo>
                  <a:pt x="313138" y="706691"/>
                </a:lnTo>
                <a:lnTo>
                  <a:pt x="243907" y="706691"/>
                </a:lnTo>
                <a:lnTo>
                  <a:pt x="244656" y="701979"/>
                </a:lnTo>
                <a:lnTo>
                  <a:pt x="245075" y="697903"/>
                </a:lnTo>
                <a:lnTo>
                  <a:pt x="244644" y="696404"/>
                </a:lnTo>
                <a:lnTo>
                  <a:pt x="243983" y="695045"/>
                </a:lnTo>
                <a:lnTo>
                  <a:pt x="250953" y="683876"/>
                </a:lnTo>
                <a:lnTo>
                  <a:pt x="257983" y="672741"/>
                </a:lnTo>
                <a:lnTo>
                  <a:pt x="272164" y="650494"/>
                </a:lnTo>
                <a:lnTo>
                  <a:pt x="281691" y="635445"/>
                </a:lnTo>
                <a:lnTo>
                  <a:pt x="291110" y="620334"/>
                </a:lnTo>
                <a:lnTo>
                  <a:pt x="309769" y="590003"/>
                </a:lnTo>
                <a:lnTo>
                  <a:pt x="385955" y="590003"/>
                </a:lnTo>
                <a:lnTo>
                  <a:pt x="428254" y="526972"/>
                </a:lnTo>
                <a:lnTo>
                  <a:pt x="455970" y="484063"/>
                </a:lnTo>
                <a:lnTo>
                  <a:pt x="482565" y="440486"/>
                </a:lnTo>
                <a:lnTo>
                  <a:pt x="486960" y="432650"/>
                </a:lnTo>
                <a:lnTo>
                  <a:pt x="462766" y="432650"/>
                </a:lnTo>
                <a:lnTo>
                  <a:pt x="478069" y="402023"/>
                </a:lnTo>
                <a:lnTo>
                  <a:pt x="493841" y="371644"/>
                </a:lnTo>
                <a:lnTo>
                  <a:pt x="509802" y="341359"/>
                </a:lnTo>
                <a:lnTo>
                  <a:pt x="525669" y="311010"/>
                </a:lnTo>
                <a:lnTo>
                  <a:pt x="550356" y="311010"/>
                </a:lnTo>
                <a:lnTo>
                  <a:pt x="569418" y="271951"/>
                </a:lnTo>
                <a:lnTo>
                  <a:pt x="590541" y="229531"/>
                </a:lnTo>
                <a:lnTo>
                  <a:pt x="599012" y="213398"/>
                </a:lnTo>
                <a:lnTo>
                  <a:pt x="545468" y="213398"/>
                </a:lnTo>
                <a:lnTo>
                  <a:pt x="545634" y="212813"/>
                </a:lnTo>
                <a:lnTo>
                  <a:pt x="545824" y="212255"/>
                </a:lnTo>
                <a:lnTo>
                  <a:pt x="547094" y="207619"/>
                </a:lnTo>
                <a:lnTo>
                  <a:pt x="545748" y="204139"/>
                </a:lnTo>
                <a:lnTo>
                  <a:pt x="543309" y="201764"/>
                </a:lnTo>
                <a:lnTo>
                  <a:pt x="549565" y="190927"/>
                </a:lnTo>
                <a:lnTo>
                  <a:pt x="555857" y="180112"/>
                </a:lnTo>
                <a:lnTo>
                  <a:pt x="562187" y="169319"/>
                </a:lnTo>
                <a:lnTo>
                  <a:pt x="568557" y="158546"/>
                </a:lnTo>
                <a:lnTo>
                  <a:pt x="629137" y="158546"/>
                </a:lnTo>
                <a:lnTo>
                  <a:pt x="636058" y="146418"/>
                </a:lnTo>
                <a:lnTo>
                  <a:pt x="644081" y="134251"/>
                </a:lnTo>
                <a:lnTo>
                  <a:pt x="618824" y="134251"/>
                </a:lnTo>
                <a:lnTo>
                  <a:pt x="621389" y="127634"/>
                </a:lnTo>
                <a:lnTo>
                  <a:pt x="623662" y="120929"/>
                </a:lnTo>
                <a:lnTo>
                  <a:pt x="625542" y="114160"/>
                </a:lnTo>
                <a:lnTo>
                  <a:pt x="638153" y="90576"/>
                </a:lnTo>
                <a:lnTo>
                  <a:pt x="643978" y="79157"/>
                </a:lnTo>
                <a:lnTo>
                  <a:pt x="646194" y="74256"/>
                </a:lnTo>
                <a:lnTo>
                  <a:pt x="590109" y="74256"/>
                </a:lnTo>
                <a:lnTo>
                  <a:pt x="584546" y="70688"/>
                </a:lnTo>
                <a:close/>
              </a:path>
              <a:path w="691515" h="1092835" extrusionOk="0">
                <a:moveTo>
                  <a:pt x="137793" y="995781"/>
                </a:moveTo>
                <a:lnTo>
                  <a:pt x="114189" y="995781"/>
                </a:lnTo>
                <a:lnTo>
                  <a:pt x="110987" y="1001856"/>
                </a:lnTo>
                <a:lnTo>
                  <a:pt x="107833" y="1007957"/>
                </a:lnTo>
                <a:lnTo>
                  <a:pt x="104720" y="1014153"/>
                </a:lnTo>
                <a:lnTo>
                  <a:pt x="101743" y="1020305"/>
                </a:lnTo>
                <a:lnTo>
                  <a:pt x="95019" y="1032100"/>
                </a:lnTo>
                <a:lnTo>
                  <a:pt x="83784" y="1048551"/>
                </a:lnTo>
                <a:lnTo>
                  <a:pt x="70927" y="1063462"/>
                </a:lnTo>
                <a:lnTo>
                  <a:pt x="59338" y="1070635"/>
                </a:lnTo>
                <a:lnTo>
                  <a:pt x="51982" y="1071147"/>
                </a:lnTo>
                <a:lnTo>
                  <a:pt x="91775" y="1071147"/>
                </a:lnTo>
                <a:lnTo>
                  <a:pt x="104269" y="1054072"/>
                </a:lnTo>
                <a:lnTo>
                  <a:pt x="120131" y="1027728"/>
                </a:lnTo>
                <a:lnTo>
                  <a:pt x="134981" y="1000736"/>
                </a:lnTo>
                <a:lnTo>
                  <a:pt x="137793" y="995781"/>
                </a:lnTo>
                <a:close/>
              </a:path>
              <a:path w="691515" h="1092835" extrusionOk="0">
                <a:moveTo>
                  <a:pt x="88997" y="1017739"/>
                </a:moveTo>
                <a:lnTo>
                  <a:pt x="63516" y="1017739"/>
                </a:lnTo>
                <a:lnTo>
                  <a:pt x="63351" y="1018273"/>
                </a:lnTo>
                <a:lnTo>
                  <a:pt x="63161" y="1018781"/>
                </a:lnTo>
                <a:lnTo>
                  <a:pt x="63080" y="1020305"/>
                </a:lnTo>
                <a:lnTo>
                  <a:pt x="63581" y="1026145"/>
                </a:lnTo>
                <a:lnTo>
                  <a:pt x="68145" y="1031162"/>
                </a:lnTo>
                <a:lnTo>
                  <a:pt x="74529" y="1032814"/>
                </a:lnTo>
                <a:lnTo>
                  <a:pt x="80572" y="1029550"/>
                </a:lnTo>
                <a:lnTo>
                  <a:pt x="86367" y="1021896"/>
                </a:lnTo>
                <a:lnTo>
                  <a:pt x="88997" y="1017739"/>
                </a:lnTo>
                <a:close/>
              </a:path>
              <a:path w="691515" h="1092835" extrusionOk="0">
                <a:moveTo>
                  <a:pt x="138391" y="994727"/>
                </a:moveTo>
                <a:lnTo>
                  <a:pt x="101172" y="994727"/>
                </a:lnTo>
                <a:lnTo>
                  <a:pt x="103458" y="997280"/>
                </a:lnTo>
                <a:lnTo>
                  <a:pt x="106823" y="998651"/>
                </a:lnTo>
                <a:lnTo>
                  <a:pt x="112106" y="996810"/>
                </a:lnTo>
                <a:lnTo>
                  <a:pt x="114189" y="995781"/>
                </a:lnTo>
                <a:lnTo>
                  <a:pt x="137793" y="995781"/>
                </a:lnTo>
                <a:lnTo>
                  <a:pt x="138391" y="994727"/>
                </a:lnTo>
                <a:close/>
              </a:path>
              <a:path w="691515" h="1092835" extrusionOk="0">
                <a:moveTo>
                  <a:pt x="385955" y="590003"/>
                </a:moveTo>
                <a:lnTo>
                  <a:pt x="309769" y="590003"/>
                </a:lnTo>
                <a:lnTo>
                  <a:pt x="308944" y="594918"/>
                </a:lnTo>
                <a:lnTo>
                  <a:pt x="309160" y="599719"/>
                </a:lnTo>
                <a:lnTo>
                  <a:pt x="310633" y="604240"/>
                </a:lnTo>
                <a:lnTo>
                  <a:pt x="308512" y="607491"/>
                </a:lnTo>
                <a:lnTo>
                  <a:pt x="306429" y="610755"/>
                </a:lnTo>
                <a:lnTo>
                  <a:pt x="304321" y="613994"/>
                </a:lnTo>
                <a:lnTo>
                  <a:pt x="289520" y="637336"/>
                </a:lnTo>
                <a:lnTo>
                  <a:pt x="274914" y="660885"/>
                </a:lnTo>
                <a:lnTo>
                  <a:pt x="259908" y="684163"/>
                </a:lnTo>
                <a:lnTo>
                  <a:pt x="243907" y="706691"/>
                </a:lnTo>
                <a:lnTo>
                  <a:pt x="313138" y="706691"/>
                </a:lnTo>
                <a:lnTo>
                  <a:pt x="335944" y="664629"/>
                </a:lnTo>
                <a:lnTo>
                  <a:pt x="362334" y="624992"/>
                </a:lnTo>
                <a:lnTo>
                  <a:pt x="368329" y="616292"/>
                </a:lnTo>
                <a:lnTo>
                  <a:pt x="371199" y="611809"/>
                </a:lnTo>
                <a:lnTo>
                  <a:pt x="385955" y="590003"/>
                </a:lnTo>
                <a:close/>
              </a:path>
              <a:path w="691515" h="1092835" extrusionOk="0">
                <a:moveTo>
                  <a:pt x="550356" y="311010"/>
                </a:moveTo>
                <a:lnTo>
                  <a:pt x="525669" y="311010"/>
                </a:lnTo>
                <a:lnTo>
                  <a:pt x="512593" y="338092"/>
                </a:lnTo>
                <a:lnTo>
                  <a:pt x="499269" y="365034"/>
                </a:lnTo>
                <a:lnTo>
                  <a:pt x="485521" y="391736"/>
                </a:lnTo>
                <a:lnTo>
                  <a:pt x="471173" y="418096"/>
                </a:lnTo>
                <a:lnTo>
                  <a:pt x="468430" y="422960"/>
                </a:lnTo>
                <a:lnTo>
                  <a:pt x="465573" y="427799"/>
                </a:lnTo>
                <a:lnTo>
                  <a:pt x="462766" y="432650"/>
                </a:lnTo>
                <a:lnTo>
                  <a:pt x="486960" y="432650"/>
                </a:lnTo>
                <a:lnTo>
                  <a:pt x="505769" y="399115"/>
                </a:lnTo>
                <a:lnTo>
                  <a:pt x="527600" y="357039"/>
                </a:lnTo>
                <a:lnTo>
                  <a:pt x="548627" y="314552"/>
                </a:lnTo>
                <a:lnTo>
                  <a:pt x="550356" y="311010"/>
                </a:lnTo>
                <a:close/>
              </a:path>
              <a:path w="691515" h="1092835" extrusionOk="0">
                <a:moveTo>
                  <a:pt x="629137" y="158546"/>
                </a:moveTo>
                <a:lnTo>
                  <a:pt x="568557" y="158546"/>
                </a:lnTo>
                <a:lnTo>
                  <a:pt x="562034" y="177409"/>
                </a:lnTo>
                <a:lnTo>
                  <a:pt x="558711" y="186811"/>
                </a:lnTo>
                <a:lnTo>
                  <a:pt x="555311" y="196176"/>
                </a:lnTo>
                <a:lnTo>
                  <a:pt x="552034" y="201917"/>
                </a:lnTo>
                <a:lnTo>
                  <a:pt x="548783" y="207670"/>
                </a:lnTo>
                <a:lnTo>
                  <a:pt x="545468" y="213398"/>
                </a:lnTo>
                <a:lnTo>
                  <a:pt x="599012" y="213398"/>
                </a:lnTo>
                <a:lnTo>
                  <a:pt x="612565" y="187588"/>
                </a:lnTo>
                <a:lnTo>
                  <a:pt x="629137" y="158546"/>
                </a:lnTo>
                <a:close/>
              </a:path>
              <a:path w="691515" h="1092835" extrusionOk="0">
                <a:moveTo>
                  <a:pt x="690938" y="43268"/>
                </a:moveTo>
                <a:lnTo>
                  <a:pt x="657076" y="43268"/>
                </a:lnTo>
                <a:lnTo>
                  <a:pt x="661750" y="43764"/>
                </a:lnTo>
                <a:lnTo>
                  <a:pt x="664061" y="43941"/>
                </a:lnTo>
                <a:lnTo>
                  <a:pt x="666778" y="50956"/>
                </a:lnTo>
                <a:lnTo>
                  <a:pt x="660405" y="65684"/>
                </a:lnTo>
                <a:lnTo>
                  <a:pt x="651329" y="80821"/>
                </a:lnTo>
                <a:lnTo>
                  <a:pt x="645938" y="89065"/>
                </a:lnTo>
                <a:lnTo>
                  <a:pt x="618824" y="134251"/>
                </a:lnTo>
                <a:lnTo>
                  <a:pt x="644081" y="134251"/>
                </a:lnTo>
                <a:lnTo>
                  <a:pt x="650977" y="123793"/>
                </a:lnTo>
                <a:lnTo>
                  <a:pt x="667519" y="99534"/>
                </a:lnTo>
                <a:lnTo>
                  <a:pt x="682160" y="74396"/>
                </a:lnTo>
                <a:lnTo>
                  <a:pt x="691258" y="49466"/>
                </a:lnTo>
                <a:lnTo>
                  <a:pt x="691283" y="47866"/>
                </a:lnTo>
                <a:lnTo>
                  <a:pt x="690938" y="43268"/>
                </a:lnTo>
                <a:close/>
              </a:path>
              <a:path w="691515" h="1092835" extrusionOk="0">
                <a:moveTo>
                  <a:pt x="648046" y="0"/>
                </a:moveTo>
                <a:lnTo>
                  <a:pt x="635651" y="8127"/>
                </a:lnTo>
                <a:lnTo>
                  <a:pt x="629631" y="13512"/>
                </a:lnTo>
                <a:lnTo>
                  <a:pt x="624259" y="19456"/>
                </a:lnTo>
                <a:lnTo>
                  <a:pt x="614928" y="20052"/>
                </a:lnTo>
                <a:lnTo>
                  <a:pt x="606425" y="22421"/>
                </a:lnTo>
                <a:lnTo>
                  <a:pt x="599213" y="27210"/>
                </a:lnTo>
                <a:lnTo>
                  <a:pt x="593754" y="35064"/>
                </a:lnTo>
                <a:lnTo>
                  <a:pt x="590985" y="41020"/>
                </a:lnTo>
                <a:lnTo>
                  <a:pt x="593055" y="47866"/>
                </a:lnTo>
                <a:lnTo>
                  <a:pt x="598008" y="54470"/>
                </a:lnTo>
                <a:lnTo>
                  <a:pt x="598580" y="56349"/>
                </a:lnTo>
                <a:lnTo>
                  <a:pt x="598910" y="58381"/>
                </a:lnTo>
                <a:lnTo>
                  <a:pt x="593055" y="69024"/>
                </a:lnTo>
                <a:lnTo>
                  <a:pt x="590109" y="74256"/>
                </a:lnTo>
                <a:lnTo>
                  <a:pt x="646194" y="74256"/>
                </a:lnTo>
                <a:lnTo>
                  <a:pt x="649272" y="67451"/>
                </a:lnTo>
                <a:lnTo>
                  <a:pt x="651627" y="61137"/>
                </a:lnTo>
                <a:lnTo>
                  <a:pt x="630343" y="61137"/>
                </a:lnTo>
                <a:lnTo>
                  <a:pt x="629860" y="58140"/>
                </a:lnTo>
                <a:lnTo>
                  <a:pt x="628272" y="55651"/>
                </a:lnTo>
                <a:lnTo>
                  <a:pt x="626126" y="53873"/>
                </a:lnTo>
                <a:lnTo>
                  <a:pt x="628450" y="49466"/>
                </a:lnTo>
                <a:lnTo>
                  <a:pt x="630939" y="45199"/>
                </a:lnTo>
                <a:lnTo>
                  <a:pt x="633759" y="41135"/>
                </a:lnTo>
                <a:lnTo>
                  <a:pt x="690778" y="41135"/>
                </a:lnTo>
                <a:lnTo>
                  <a:pt x="690439" y="36632"/>
                </a:lnTo>
                <a:lnTo>
                  <a:pt x="682938" y="28868"/>
                </a:lnTo>
                <a:lnTo>
                  <a:pt x="671625" y="24602"/>
                </a:lnTo>
                <a:lnTo>
                  <a:pt x="659248" y="22593"/>
                </a:lnTo>
                <a:lnTo>
                  <a:pt x="659197" y="18351"/>
                </a:lnTo>
                <a:lnTo>
                  <a:pt x="658918" y="14084"/>
                </a:lnTo>
                <a:lnTo>
                  <a:pt x="656974" y="3251"/>
                </a:lnTo>
                <a:lnTo>
                  <a:pt x="648046" y="0"/>
                </a:lnTo>
                <a:close/>
              </a:path>
              <a:path w="691515" h="1092835" extrusionOk="0">
                <a:moveTo>
                  <a:pt x="690778" y="41135"/>
                </a:moveTo>
                <a:lnTo>
                  <a:pt x="633759" y="41135"/>
                </a:lnTo>
                <a:lnTo>
                  <a:pt x="634762" y="41186"/>
                </a:lnTo>
                <a:lnTo>
                  <a:pt x="636781" y="41351"/>
                </a:lnTo>
                <a:lnTo>
                  <a:pt x="635308" y="47929"/>
                </a:lnTo>
                <a:lnTo>
                  <a:pt x="633073" y="54546"/>
                </a:lnTo>
                <a:lnTo>
                  <a:pt x="630343" y="61137"/>
                </a:lnTo>
                <a:lnTo>
                  <a:pt x="651627" y="61137"/>
                </a:lnTo>
                <a:lnTo>
                  <a:pt x="653737" y="55480"/>
                </a:lnTo>
                <a:lnTo>
                  <a:pt x="657076" y="43268"/>
                </a:lnTo>
                <a:lnTo>
                  <a:pt x="690938" y="43268"/>
                </a:lnTo>
                <a:lnTo>
                  <a:pt x="690778" y="41135"/>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 name="Google Shape;249;p28"/>
          <p:cNvSpPr/>
          <p:nvPr/>
        </p:nvSpPr>
        <p:spPr>
          <a:xfrm>
            <a:off x="7981774" y="3809115"/>
            <a:ext cx="254088" cy="200355"/>
          </a:xfrm>
          <a:custGeom>
            <a:avLst/>
            <a:gdLst/>
            <a:ahLst/>
            <a:cxnLst/>
            <a:rect l="l" t="t" r="r" b="b"/>
            <a:pathLst>
              <a:path w="297179" h="294639" extrusionOk="0">
                <a:moveTo>
                  <a:pt x="210400" y="0"/>
                </a:moveTo>
                <a:lnTo>
                  <a:pt x="170394" y="6831"/>
                </a:lnTo>
                <a:lnTo>
                  <a:pt x="131490" y="25147"/>
                </a:lnTo>
                <a:lnTo>
                  <a:pt x="97345" y="50850"/>
                </a:lnTo>
                <a:lnTo>
                  <a:pt x="61022" y="70519"/>
                </a:lnTo>
                <a:lnTo>
                  <a:pt x="31170" y="97652"/>
                </a:lnTo>
                <a:lnTo>
                  <a:pt x="10050" y="132159"/>
                </a:lnTo>
                <a:lnTo>
                  <a:pt x="65" y="173367"/>
                </a:lnTo>
                <a:lnTo>
                  <a:pt x="0" y="174627"/>
                </a:lnTo>
                <a:lnTo>
                  <a:pt x="5101" y="219949"/>
                </a:lnTo>
                <a:lnTo>
                  <a:pt x="26655" y="258657"/>
                </a:lnTo>
                <a:lnTo>
                  <a:pt x="61304" y="285169"/>
                </a:lnTo>
                <a:lnTo>
                  <a:pt x="105765" y="294576"/>
                </a:lnTo>
                <a:lnTo>
                  <a:pt x="139859" y="291134"/>
                </a:lnTo>
                <a:lnTo>
                  <a:pt x="171232" y="281913"/>
                </a:lnTo>
                <a:lnTo>
                  <a:pt x="186344" y="273710"/>
                </a:lnTo>
                <a:lnTo>
                  <a:pt x="95326" y="273710"/>
                </a:lnTo>
                <a:lnTo>
                  <a:pt x="61979" y="264520"/>
                </a:lnTo>
                <a:lnTo>
                  <a:pt x="38733" y="240261"/>
                </a:lnTo>
                <a:lnTo>
                  <a:pt x="25190" y="207788"/>
                </a:lnTo>
                <a:lnTo>
                  <a:pt x="21039" y="174627"/>
                </a:lnTo>
                <a:lnTo>
                  <a:pt x="21039" y="173367"/>
                </a:lnTo>
                <a:lnTo>
                  <a:pt x="24256" y="151052"/>
                </a:lnTo>
                <a:lnTo>
                  <a:pt x="33082" y="129735"/>
                </a:lnTo>
                <a:lnTo>
                  <a:pt x="46438" y="110463"/>
                </a:lnTo>
                <a:lnTo>
                  <a:pt x="63335" y="93700"/>
                </a:lnTo>
                <a:lnTo>
                  <a:pt x="198604" y="93700"/>
                </a:lnTo>
                <a:lnTo>
                  <a:pt x="194614" y="82016"/>
                </a:lnTo>
                <a:lnTo>
                  <a:pt x="294224" y="82016"/>
                </a:lnTo>
                <a:lnTo>
                  <a:pt x="293849" y="76390"/>
                </a:lnTo>
                <a:lnTo>
                  <a:pt x="278369" y="36805"/>
                </a:lnTo>
                <a:lnTo>
                  <a:pt x="247853" y="8750"/>
                </a:lnTo>
                <a:lnTo>
                  <a:pt x="210400" y="0"/>
                </a:lnTo>
                <a:close/>
              </a:path>
              <a:path w="297179" h="294639" extrusionOk="0">
                <a:moveTo>
                  <a:pt x="198604" y="93700"/>
                </a:moveTo>
                <a:lnTo>
                  <a:pt x="63335" y="93700"/>
                </a:lnTo>
                <a:lnTo>
                  <a:pt x="55716" y="110960"/>
                </a:lnTo>
                <a:lnTo>
                  <a:pt x="50208" y="129381"/>
                </a:lnTo>
                <a:lnTo>
                  <a:pt x="46945" y="148507"/>
                </a:lnTo>
                <a:lnTo>
                  <a:pt x="46063" y="167881"/>
                </a:lnTo>
                <a:lnTo>
                  <a:pt x="45516" y="172224"/>
                </a:lnTo>
                <a:lnTo>
                  <a:pt x="45072" y="176542"/>
                </a:lnTo>
                <a:lnTo>
                  <a:pt x="44729" y="180822"/>
                </a:lnTo>
                <a:lnTo>
                  <a:pt x="44317" y="201070"/>
                </a:lnTo>
                <a:lnTo>
                  <a:pt x="47028" y="224807"/>
                </a:lnTo>
                <a:lnTo>
                  <a:pt x="69596" y="260858"/>
                </a:lnTo>
                <a:lnTo>
                  <a:pt x="108496" y="268033"/>
                </a:lnTo>
                <a:lnTo>
                  <a:pt x="112725" y="269710"/>
                </a:lnTo>
                <a:lnTo>
                  <a:pt x="116992" y="271030"/>
                </a:lnTo>
                <a:lnTo>
                  <a:pt x="121285" y="272046"/>
                </a:lnTo>
                <a:lnTo>
                  <a:pt x="114707" y="272706"/>
                </a:lnTo>
                <a:lnTo>
                  <a:pt x="108172" y="273202"/>
                </a:lnTo>
                <a:lnTo>
                  <a:pt x="101704" y="273536"/>
                </a:lnTo>
                <a:lnTo>
                  <a:pt x="95326" y="273710"/>
                </a:lnTo>
                <a:lnTo>
                  <a:pt x="186344" y="273710"/>
                </a:lnTo>
                <a:lnTo>
                  <a:pt x="198970" y="266855"/>
                </a:lnTo>
                <a:lnTo>
                  <a:pt x="222135" y="245922"/>
                </a:lnTo>
                <a:lnTo>
                  <a:pt x="231650" y="238600"/>
                </a:lnTo>
                <a:lnTo>
                  <a:pt x="240628" y="230778"/>
                </a:lnTo>
                <a:lnTo>
                  <a:pt x="249008" y="222555"/>
                </a:lnTo>
                <a:lnTo>
                  <a:pt x="254901" y="216052"/>
                </a:lnTo>
                <a:lnTo>
                  <a:pt x="161137" y="216052"/>
                </a:lnTo>
                <a:lnTo>
                  <a:pt x="170699" y="203830"/>
                </a:lnTo>
                <a:lnTo>
                  <a:pt x="178377" y="189863"/>
                </a:lnTo>
                <a:lnTo>
                  <a:pt x="184122" y="174627"/>
                </a:lnTo>
                <a:lnTo>
                  <a:pt x="184418" y="173367"/>
                </a:lnTo>
                <a:lnTo>
                  <a:pt x="124498" y="173367"/>
                </a:lnTo>
                <a:lnTo>
                  <a:pt x="118965" y="170944"/>
                </a:lnTo>
                <a:lnTo>
                  <a:pt x="116648" y="162185"/>
                </a:lnTo>
                <a:lnTo>
                  <a:pt x="117069" y="151052"/>
                </a:lnTo>
                <a:lnTo>
                  <a:pt x="119684" y="141744"/>
                </a:lnTo>
                <a:lnTo>
                  <a:pt x="120929" y="139471"/>
                </a:lnTo>
                <a:lnTo>
                  <a:pt x="123685" y="135115"/>
                </a:lnTo>
                <a:lnTo>
                  <a:pt x="196313" y="135115"/>
                </a:lnTo>
                <a:lnTo>
                  <a:pt x="198351" y="127792"/>
                </a:lnTo>
                <a:lnTo>
                  <a:pt x="200498" y="112034"/>
                </a:lnTo>
                <a:lnTo>
                  <a:pt x="199573" y="96537"/>
                </a:lnTo>
                <a:lnTo>
                  <a:pt x="198604" y="93700"/>
                </a:lnTo>
                <a:close/>
              </a:path>
              <a:path w="297179" h="294639" extrusionOk="0">
                <a:moveTo>
                  <a:pt x="294224" y="82016"/>
                </a:moveTo>
                <a:lnTo>
                  <a:pt x="194614" y="82016"/>
                </a:lnTo>
                <a:lnTo>
                  <a:pt x="200761" y="83794"/>
                </a:lnTo>
                <a:lnTo>
                  <a:pt x="206502" y="88036"/>
                </a:lnTo>
                <a:lnTo>
                  <a:pt x="211010" y="95618"/>
                </a:lnTo>
                <a:lnTo>
                  <a:pt x="219806" y="115300"/>
                </a:lnTo>
                <a:lnTo>
                  <a:pt x="222600" y="134744"/>
                </a:lnTo>
                <a:lnTo>
                  <a:pt x="219434" y="154097"/>
                </a:lnTo>
                <a:lnTo>
                  <a:pt x="190168" y="199460"/>
                </a:lnTo>
                <a:lnTo>
                  <a:pt x="161607" y="215938"/>
                </a:lnTo>
                <a:lnTo>
                  <a:pt x="161137" y="216052"/>
                </a:lnTo>
                <a:lnTo>
                  <a:pt x="254901" y="216052"/>
                </a:lnTo>
                <a:lnTo>
                  <a:pt x="256730" y="214033"/>
                </a:lnTo>
                <a:lnTo>
                  <a:pt x="260644" y="209437"/>
                </a:lnTo>
                <a:lnTo>
                  <a:pt x="264007" y="204990"/>
                </a:lnTo>
                <a:lnTo>
                  <a:pt x="267017" y="200507"/>
                </a:lnTo>
                <a:lnTo>
                  <a:pt x="274484" y="191012"/>
                </a:lnTo>
                <a:lnTo>
                  <a:pt x="280833" y="181275"/>
                </a:lnTo>
                <a:lnTo>
                  <a:pt x="285932" y="171416"/>
                </a:lnTo>
                <a:lnTo>
                  <a:pt x="289649" y="161556"/>
                </a:lnTo>
                <a:lnTo>
                  <a:pt x="296780" y="120357"/>
                </a:lnTo>
                <a:lnTo>
                  <a:pt x="294224" y="82016"/>
                </a:lnTo>
                <a:close/>
              </a:path>
              <a:path w="297179" h="294639" extrusionOk="0">
                <a:moveTo>
                  <a:pt x="196313" y="135115"/>
                </a:moveTo>
                <a:lnTo>
                  <a:pt x="123685" y="135115"/>
                </a:lnTo>
                <a:lnTo>
                  <a:pt x="124015" y="137782"/>
                </a:lnTo>
                <a:lnTo>
                  <a:pt x="124458" y="143091"/>
                </a:lnTo>
                <a:lnTo>
                  <a:pt x="124898" y="148754"/>
                </a:lnTo>
                <a:lnTo>
                  <a:pt x="125025" y="165115"/>
                </a:lnTo>
                <a:lnTo>
                  <a:pt x="124498" y="173367"/>
                </a:lnTo>
                <a:lnTo>
                  <a:pt x="184418" y="173367"/>
                </a:lnTo>
                <a:lnTo>
                  <a:pt x="187883" y="158597"/>
                </a:lnTo>
                <a:lnTo>
                  <a:pt x="190169" y="153543"/>
                </a:lnTo>
                <a:lnTo>
                  <a:pt x="192303" y="148386"/>
                </a:lnTo>
                <a:lnTo>
                  <a:pt x="194094" y="143091"/>
                </a:lnTo>
                <a:lnTo>
                  <a:pt x="196313" y="135115"/>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 name="Google Shape;250;p28"/>
          <p:cNvSpPr txBox="1"/>
          <p:nvPr/>
        </p:nvSpPr>
        <p:spPr>
          <a:xfrm>
            <a:off x="347834" y="4895834"/>
            <a:ext cx="3894345" cy="110557"/>
          </a:xfrm>
          <a:prstGeom prst="rect">
            <a:avLst/>
          </a:prstGeom>
          <a:noFill/>
          <a:ln>
            <a:noFill/>
          </a:ln>
        </p:spPr>
        <p:txBody>
          <a:bodyPr spcFirstLastPara="1" wrap="square" lIns="0" tIns="10125" rIns="0" bIns="0" anchor="t" anchorCtr="0">
            <a:noAutofit/>
          </a:bodyPr>
          <a:lstStyle/>
          <a:p>
            <a:pPr marL="12700" marR="0" lvl="0" indent="0" algn="l" rtl="0">
              <a:lnSpc>
                <a:spcPct val="100000"/>
              </a:lnSpc>
              <a:spcBef>
                <a:spcPts val="0"/>
              </a:spcBef>
              <a:spcAft>
                <a:spcPts val="0"/>
              </a:spcAft>
              <a:buNone/>
            </a:pPr>
            <a:r>
              <a:rPr lang="en" sz="700" u="sng">
                <a:solidFill>
                  <a:schemeClr val="hlink"/>
                </a:solidFill>
                <a:latin typeface="Calibri"/>
                <a:ea typeface="Calibri"/>
                <a:cs typeface="Calibri"/>
                <a:sym typeface="Calibri"/>
                <a:hlinkClick r:id="rId17"/>
              </a:rPr>
              <a:t>http://www.journalism.org/2016/12/15/many-americans-believe-fake-news-is-sowing-confusion/</a:t>
            </a:r>
            <a:endParaRPr sz="700">
              <a:solidFill>
                <a:schemeClr val="dk1"/>
              </a:solidFill>
              <a:latin typeface="Calibri"/>
              <a:ea typeface="Calibri"/>
              <a:cs typeface="Calibri"/>
              <a:sym typeface="Calibri"/>
            </a:endParaRPr>
          </a:p>
        </p:txBody>
      </p:sp>
      <p:sp>
        <p:nvSpPr>
          <p:cNvPr id="251" name="Google Shape;251;p28"/>
          <p:cNvSpPr txBox="1"/>
          <p:nvPr/>
        </p:nvSpPr>
        <p:spPr>
          <a:xfrm>
            <a:off x="737700" y="3221850"/>
            <a:ext cx="2933700" cy="11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a:solidFill>
                  <a:srgbClr val="0A5254"/>
                </a:solidFill>
                <a:latin typeface="Trebuchet MS"/>
                <a:ea typeface="Trebuchet MS"/>
                <a:cs typeface="Trebuchet MS"/>
                <a:sym typeface="Trebuchet MS"/>
              </a:rPr>
              <a:t>About two-in-three U.S. adults say fabricated news stories cause a great deal of confusion about the basic facts of current issues and events</a:t>
            </a:r>
            <a:endParaRPr b="1">
              <a:solidFill>
                <a:srgbClr val="0A5254"/>
              </a:solidFill>
              <a:latin typeface="Trebuchet MS"/>
              <a:ea typeface="Trebuchet MS"/>
              <a:cs typeface="Trebuchet MS"/>
              <a:sym typeface="Trebuchet MS"/>
            </a:endParaRPr>
          </a:p>
        </p:txBody>
      </p:sp>
      <p:sp>
        <p:nvSpPr>
          <p:cNvPr id="252" name="Google Shape;252;p28"/>
          <p:cNvSpPr/>
          <p:nvPr/>
        </p:nvSpPr>
        <p:spPr>
          <a:xfrm>
            <a:off x="6500235" y="3255734"/>
            <a:ext cx="549000" cy="8586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3" name="Google Shape;253;p28"/>
          <p:cNvSpPr txBox="1"/>
          <p:nvPr/>
        </p:nvSpPr>
        <p:spPr>
          <a:xfrm>
            <a:off x="1448475" y="152400"/>
            <a:ext cx="6149100" cy="84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038B8E"/>
                </a:solidFill>
                <a:latin typeface="Montserrat"/>
                <a:ea typeface="Montserrat"/>
                <a:cs typeface="Montserrat"/>
                <a:sym typeface="Montserrat"/>
              </a:rPr>
              <a:t>THE THREAT OF FAKE NEWS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57"/>
        <p:cNvGrpSpPr/>
        <p:nvPr/>
      </p:nvGrpSpPr>
      <p:grpSpPr>
        <a:xfrm>
          <a:off x="0" y="0"/>
          <a:ext cx="0" cy="0"/>
          <a:chOff x="0" y="0"/>
          <a:chExt cx="0" cy="0"/>
        </a:xfrm>
      </p:grpSpPr>
      <p:sp>
        <p:nvSpPr>
          <p:cNvPr id="258" name="Google Shape;258;p29"/>
          <p:cNvSpPr txBox="1">
            <a:spLocks noGrp="1"/>
          </p:cNvSpPr>
          <p:nvPr>
            <p:ph type="title"/>
          </p:nvPr>
        </p:nvSpPr>
        <p:spPr>
          <a:xfrm>
            <a:off x="469625" y="490125"/>
            <a:ext cx="65349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Pause and reflect</a:t>
            </a:r>
            <a:endParaRPr sz="4800">
              <a:solidFill>
                <a:srgbClr val="FFFFFF"/>
              </a:solidFill>
              <a:latin typeface="Montserrat"/>
              <a:ea typeface="Montserrat"/>
              <a:cs typeface="Montserrat"/>
              <a:sym typeface="Montserrat"/>
            </a:endParaRPr>
          </a:p>
        </p:txBody>
      </p:sp>
      <p:sp>
        <p:nvSpPr>
          <p:cNvPr id="259" name="Google Shape;259;p29"/>
          <p:cNvSpPr txBox="1">
            <a:spLocks noGrp="1"/>
          </p:cNvSpPr>
          <p:nvPr>
            <p:ph type="body" idx="1"/>
          </p:nvPr>
        </p:nvSpPr>
        <p:spPr>
          <a:xfrm>
            <a:off x="469625" y="11299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a:p>
            <a:pPr marL="0" lvl="0" indent="0" algn="l" rtl="0">
              <a:spcBef>
                <a:spcPts val="1600"/>
              </a:spcBef>
              <a:spcAft>
                <a:spcPts val="0"/>
              </a:spcAft>
              <a:buClr>
                <a:schemeClr val="dk1"/>
              </a:buClr>
              <a:buSzPts val="1100"/>
              <a:buFont typeface="Arial"/>
              <a:buNone/>
            </a:pPr>
            <a:r>
              <a:rPr lang="en" sz="2400">
                <a:solidFill>
                  <a:srgbClr val="FFFFFF"/>
                </a:solidFill>
                <a:latin typeface="Montserrat"/>
                <a:ea typeface="Montserrat"/>
                <a:cs typeface="Montserrat"/>
                <a:sym typeface="Montserrat"/>
              </a:rPr>
              <a:t>Have you ever felt overwhelmed by the media you consume? </a:t>
            </a:r>
            <a:endParaRPr sz="2400">
              <a:solidFill>
                <a:srgbClr val="FFFFFF"/>
              </a:solidFill>
              <a:latin typeface="Montserrat"/>
              <a:ea typeface="Montserrat"/>
              <a:cs typeface="Montserrat"/>
              <a:sym typeface="Montserrat"/>
            </a:endParaRPr>
          </a:p>
          <a:p>
            <a:pPr marL="0" lvl="0" indent="0" algn="l" rtl="0">
              <a:spcBef>
                <a:spcPts val="1600"/>
              </a:spcBef>
              <a:spcAft>
                <a:spcPts val="0"/>
              </a:spcAft>
              <a:buClr>
                <a:schemeClr val="dk1"/>
              </a:buClr>
              <a:buSzPts val="1100"/>
              <a:buFont typeface="Arial"/>
              <a:buNone/>
            </a:pPr>
            <a:r>
              <a:rPr lang="en" sz="2400">
                <a:solidFill>
                  <a:srgbClr val="FFFFFF"/>
                </a:solidFill>
                <a:latin typeface="Montserrat"/>
                <a:ea typeface="Montserrat"/>
                <a:cs typeface="Montserrat"/>
                <a:sym typeface="Montserrat"/>
              </a:rPr>
              <a:t>Were you ever confused as to whether any of it was fake?</a:t>
            </a:r>
            <a:endParaRPr sz="2400">
              <a:solidFill>
                <a:srgbClr val="FFFFFF"/>
              </a:solidFill>
              <a:latin typeface="Montserrat"/>
              <a:ea typeface="Montserrat"/>
              <a:cs typeface="Montserrat"/>
              <a:sym typeface="Montserrat"/>
            </a:endParaRPr>
          </a:p>
          <a:p>
            <a:pPr marL="0" lvl="0" indent="0" algn="l" rtl="0">
              <a:spcBef>
                <a:spcPts val="1600"/>
              </a:spcBef>
              <a:spcAft>
                <a:spcPts val="1600"/>
              </a:spcAft>
              <a:buNone/>
            </a:pPr>
            <a:r>
              <a:rPr lang="en" sz="2400">
                <a:solidFill>
                  <a:srgbClr val="FFFFFF"/>
                </a:solidFill>
                <a:latin typeface="Montserrat"/>
                <a:ea typeface="Montserrat"/>
                <a:cs typeface="Montserrat"/>
                <a:sym typeface="Montserrat"/>
              </a:rPr>
              <a:t>What could you do to prevent the spread of false information?</a:t>
            </a:r>
            <a:endParaRPr sz="2400">
              <a:solidFill>
                <a:srgbClr val="FFFFFF"/>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 It to Tame It </a:t>
            </a:r>
            <a:endParaRPr/>
          </a:p>
        </p:txBody>
      </p:sp>
      <p:sp>
        <p:nvSpPr>
          <p:cNvPr id="265" name="Google Shape;26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266" name="Google Shape;266;p30"/>
          <p:cNvPicPr preferRelativeResize="0"/>
          <p:nvPr/>
        </p:nvPicPr>
        <p:blipFill>
          <a:blip r:embed="rId3">
            <a:alphaModFix/>
          </a:blip>
          <a:stretch>
            <a:fillRect/>
          </a:stretch>
        </p:blipFill>
        <p:spPr>
          <a:xfrm>
            <a:off x="1103855" y="1501855"/>
            <a:ext cx="7034600" cy="1308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70"/>
        <p:cNvGrpSpPr/>
        <p:nvPr/>
      </p:nvGrpSpPr>
      <p:grpSpPr>
        <a:xfrm>
          <a:off x="0" y="0"/>
          <a:ext cx="0" cy="0"/>
          <a:chOff x="0" y="0"/>
          <a:chExt cx="0" cy="0"/>
        </a:xfrm>
      </p:grpSpPr>
      <p:sp>
        <p:nvSpPr>
          <p:cNvPr id="271" name="Google Shape;271;p31"/>
          <p:cNvSpPr txBox="1">
            <a:spLocks noGrp="1"/>
          </p:cNvSpPr>
          <p:nvPr>
            <p:ph type="title"/>
          </p:nvPr>
        </p:nvSpPr>
        <p:spPr>
          <a:xfrm>
            <a:off x="469625" y="490125"/>
            <a:ext cx="65349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Name It to Tame It</a:t>
            </a:r>
            <a:endParaRPr sz="4800">
              <a:solidFill>
                <a:srgbClr val="FFFFFF"/>
              </a:solidFill>
              <a:latin typeface="Montserrat"/>
              <a:ea typeface="Montserrat"/>
              <a:cs typeface="Montserrat"/>
              <a:sym typeface="Montserrat"/>
            </a:endParaRPr>
          </a:p>
        </p:txBody>
      </p:sp>
      <p:sp>
        <p:nvSpPr>
          <p:cNvPr id="272" name="Google Shape;272;p31"/>
          <p:cNvSpPr txBox="1">
            <a:spLocks noGrp="1"/>
          </p:cNvSpPr>
          <p:nvPr>
            <p:ph type="body" idx="1"/>
          </p:nvPr>
        </p:nvSpPr>
        <p:spPr>
          <a:xfrm>
            <a:off x="469625" y="9775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a:p>
            <a:pPr marL="457200" lvl="0" indent="-381000" algn="l" rtl="0">
              <a:spcBef>
                <a:spcPts val="160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Pause: </a:t>
            </a:r>
            <a:r>
              <a:rPr lang="en" sz="2400">
                <a:solidFill>
                  <a:srgbClr val="FFFFFF"/>
                </a:solidFill>
                <a:latin typeface="Montserrat"/>
                <a:ea typeface="Montserrat"/>
                <a:cs typeface="Montserrat"/>
                <a:sym typeface="Montserrat"/>
              </a:rPr>
              <a:t>Turn your head away from the screen or paper.</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Ask: </a:t>
            </a:r>
            <a:r>
              <a:rPr lang="en" sz="2400">
                <a:solidFill>
                  <a:srgbClr val="FFFFFF"/>
                </a:solidFill>
                <a:latin typeface="Montserrat"/>
                <a:ea typeface="Montserrat"/>
                <a:cs typeface="Montserrat"/>
                <a:sym typeface="Montserrat"/>
              </a:rPr>
              <a:t>What am I feeling?</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Say: </a:t>
            </a:r>
            <a:r>
              <a:rPr lang="en" sz="2400">
                <a:solidFill>
                  <a:srgbClr val="FFFFFF"/>
                </a:solidFill>
                <a:latin typeface="Montserrat"/>
                <a:ea typeface="Montserrat"/>
                <a:cs typeface="Montserrat"/>
                <a:sym typeface="Montserrat"/>
              </a:rPr>
              <a:t>The name of the feeling to yourself.</a:t>
            </a:r>
            <a:br>
              <a:rPr lang="en" sz="2400">
                <a:solidFill>
                  <a:srgbClr val="FFFFFF"/>
                </a:solidFill>
                <a:latin typeface="Montserrat"/>
                <a:ea typeface="Montserrat"/>
                <a:cs typeface="Montserrat"/>
                <a:sym typeface="Montserrat"/>
              </a:rPr>
            </a:br>
            <a:br>
              <a:rPr lang="en" sz="2400">
                <a:solidFill>
                  <a:srgbClr val="FFFFFF"/>
                </a:solidFill>
                <a:latin typeface="Montserrat"/>
                <a:ea typeface="Montserrat"/>
                <a:cs typeface="Montserrat"/>
                <a:sym typeface="Montserrat"/>
              </a:rPr>
            </a:br>
            <a:endParaRPr sz="2400">
              <a:solidFill>
                <a:srgbClr val="FFFFFF"/>
              </a:solidFill>
              <a:latin typeface="Montserrat"/>
              <a:ea typeface="Montserrat"/>
              <a:cs typeface="Montserrat"/>
              <a:sym typeface="Montserrat"/>
            </a:endParaRPr>
          </a:p>
          <a:p>
            <a:pPr marL="0" lvl="0" indent="0" algn="l" rtl="0">
              <a:spcBef>
                <a:spcPts val="1600"/>
              </a:spcBef>
              <a:spcAft>
                <a:spcPts val="1600"/>
              </a:spcAft>
              <a:buNone/>
            </a:pPr>
            <a:r>
              <a:rPr lang="en" sz="1400">
                <a:solidFill>
                  <a:srgbClr val="FFFFFF"/>
                </a:solidFill>
                <a:latin typeface="Montserrat"/>
                <a:ea typeface="Montserrat"/>
                <a:cs typeface="Montserrat"/>
                <a:sym typeface="Montserrat"/>
              </a:rPr>
              <a:t>“Name It to Tame It” coined by Dan Siegel. Video posted by Dalai Lama Center for Peace and Education. Retrieved from </a:t>
            </a:r>
            <a:r>
              <a:rPr lang="en" sz="1400" u="sng">
                <a:solidFill>
                  <a:srgbClr val="FFFFFF"/>
                </a:solidFill>
                <a:latin typeface="Montserrat"/>
                <a:ea typeface="Montserrat"/>
                <a:cs typeface="Montserrat"/>
                <a:sym typeface="Montserrat"/>
                <a:hlinkClick r:id="rId3"/>
              </a:rPr>
              <a:t>https://www.youtube.com/watch?v=ZcDLzppD4Jc</a:t>
            </a:r>
            <a:r>
              <a:rPr lang="en" sz="1400">
                <a:solidFill>
                  <a:srgbClr val="FFFFFF"/>
                </a:solidFill>
                <a:latin typeface="Montserrat"/>
                <a:ea typeface="Montserrat"/>
                <a:cs typeface="Montserrat"/>
                <a:sym typeface="Montserrat"/>
              </a:rPr>
              <a:t> </a:t>
            </a:r>
            <a:endParaRPr sz="1400">
              <a:solidFill>
                <a:srgbClr val="FFFFF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929982-3B16-41B3-BE8D-13B19FF25919}"/>
              </a:ext>
            </a:extLst>
          </p:cNvPr>
          <p:cNvSpPr>
            <a:spLocks noGrp="1"/>
          </p:cNvSpPr>
          <p:nvPr>
            <p:ph type="body" idx="1"/>
          </p:nvPr>
        </p:nvSpPr>
        <p:spPr>
          <a:xfrm>
            <a:off x="311700" y="2419927"/>
            <a:ext cx="8520600" cy="2148948"/>
          </a:xfrm>
        </p:spPr>
        <p:txBody>
          <a:bodyPr/>
          <a:lstStyle/>
          <a:p>
            <a:pPr marL="114300" indent="0" algn="ctr">
              <a:buNone/>
            </a:pPr>
            <a:r>
              <a:rPr lang="en-US" dirty="0">
                <a:hlinkClick r:id="rId2"/>
              </a:rPr>
              <a:t>https://youtu.be/XrovH26DlbA</a:t>
            </a:r>
            <a:endParaRPr lang="en-US" dirty="0"/>
          </a:p>
        </p:txBody>
      </p:sp>
    </p:spTree>
    <p:extLst>
      <p:ext uri="{BB962C8B-B14F-4D97-AF65-F5344CB8AC3E}">
        <p14:creationId xmlns:p14="http://schemas.microsoft.com/office/powerpoint/2010/main" val="397289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70"/>
        <p:cNvGrpSpPr/>
        <p:nvPr/>
      </p:nvGrpSpPr>
      <p:grpSpPr>
        <a:xfrm>
          <a:off x="0" y="0"/>
          <a:ext cx="0" cy="0"/>
          <a:chOff x="0" y="0"/>
          <a:chExt cx="0" cy="0"/>
        </a:xfrm>
      </p:grpSpPr>
      <p:sp>
        <p:nvSpPr>
          <p:cNvPr id="271" name="Google Shape;271;p31"/>
          <p:cNvSpPr txBox="1">
            <a:spLocks noGrp="1"/>
          </p:cNvSpPr>
          <p:nvPr>
            <p:ph type="title"/>
          </p:nvPr>
        </p:nvSpPr>
        <p:spPr>
          <a:xfrm>
            <a:off x="469625" y="490125"/>
            <a:ext cx="65349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Name It to Tame It</a:t>
            </a:r>
            <a:endParaRPr sz="4800">
              <a:solidFill>
                <a:srgbClr val="FFFFFF"/>
              </a:solidFill>
              <a:latin typeface="Montserrat"/>
              <a:ea typeface="Montserrat"/>
              <a:cs typeface="Montserrat"/>
              <a:sym typeface="Montserrat"/>
            </a:endParaRPr>
          </a:p>
        </p:txBody>
      </p:sp>
      <p:sp>
        <p:nvSpPr>
          <p:cNvPr id="272" name="Google Shape;272;p31"/>
          <p:cNvSpPr txBox="1">
            <a:spLocks noGrp="1"/>
          </p:cNvSpPr>
          <p:nvPr>
            <p:ph type="body" idx="1"/>
          </p:nvPr>
        </p:nvSpPr>
        <p:spPr>
          <a:xfrm>
            <a:off x="469625" y="9775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a:p>
            <a:pPr marL="457200" lvl="0" indent="-381000" algn="l" rtl="0">
              <a:spcBef>
                <a:spcPts val="160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Pause: </a:t>
            </a:r>
            <a:r>
              <a:rPr lang="en" sz="2400">
                <a:solidFill>
                  <a:srgbClr val="FFFFFF"/>
                </a:solidFill>
                <a:latin typeface="Montserrat"/>
                <a:ea typeface="Montserrat"/>
                <a:cs typeface="Montserrat"/>
                <a:sym typeface="Montserrat"/>
              </a:rPr>
              <a:t>Turn your head away from the screen or paper.</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Ask: </a:t>
            </a:r>
            <a:r>
              <a:rPr lang="en" sz="2400">
                <a:solidFill>
                  <a:srgbClr val="FFFFFF"/>
                </a:solidFill>
                <a:latin typeface="Montserrat"/>
                <a:ea typeface="Montserrat"/>
                <a:cs typeface="Montserrat"/>
                <a:sym typeface="Montserrat"/>
              </a:rPr>
              <a:t>What am I feeling?</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Say: </a:t>
            </a:r>
            <a:r>
              <a:rPr lang="en" sz="2400">
                <a:solidFill>
                  <a:srgbClr val="FFFFFF"/>
                </a:solidFill>
                <a:latin typeface="Montserrat"/>
                <a:ea typeface="Montserrat"/>
                <a:cs typeface="Montserrat"/>
                <a:sym typeface="Montserrat"/>
              </a:rPr>
              <a:t>The name of the feeling to yourself.</a:t>
            </a:r>
            <a:br>
              <a:rPr lang="en" sz="2400">
                <a:solidFill>
                  <a:srgbClr val="FFFFFF"/>
                </a:solidFill>
                <a:latin typeface="Montserrat"/>
                <a:ea typeface="Montserrat"/>
                <a:cs typeface="Montserrat"/>
                <a:sym typeface="Montserrat"/>
              </a:rPr>
            </a:br>
            <a:br>
              <a:rPr lang="en" sz="2400">
                <a:solidFill>
                  <a:srgbClr val="FFFFFF"/>
                </a:solidFill>
                <a:latin typeface="Montserrat"/>
                <a:ea typeface="Montserrat"/>
                <a:cs typeface="Montserrat"/>
                <a:sym typeface="Montserrat"/>
              </a:rPr>
            </a:br>
            <a:endParaRPr sz="2400">
              <a:solidFill>
                <a:srgbClr val="FFFFFF"/>
              </a:solidFill>
              <a:latin typeface="Montserrat"/>
              <a:ea typeface="Montserrat"/>
              <a:cs typeface="Montserrat"/>
              <a:sym typeface="Montserrat"/>
            </a:endParaRPr>
          </a:p>
          <a:p>
            <a:pPr marL="0" lvl="0" indent="0" algn="l" rtl="0">
              <a:spcBef>
                <a:spcPts val="1600"/>
              </a:spcBef>
              <a:spcAft>
                <a:spcPts val="1600"/>
              </a:spcAft>
              <a:buNone/>
            </a:pPr>
            <a:r>
              <a:rPr lang="en" sz="1400">
                <a:solidFill>
                  <a:srgbClr val="FFFFFF"/>
                </a:solidFill>
                <a:latin typeface="Montserrat"/>
                <a:ea typeface="Montserrat"/>
                <a:cs typeface="Montserrat"/>
                <a:sym typeface="Montserrat"/>
              </a:rPr>
              <a:t>“Name It to Tame It” coined by Dan Siegel. Video posted by Dalai Lama Center for Peace and Education. Retrieved from </a:t>
            </a:r>
            <a:r>
              <a:rPr lang="en" sz="1400" u="sng">
                <a:solidFill>
                  <a:srgbClr val="FFFFFF"/>
                </a:solidFill>
                <a:latin typeface="Montserrat"/>
                <a:ea typeface="Montserrat"/>
                <a:cs typeface="Montserrat"/>
                <a:sym typeface="Montserrat"/>
                <a:hlinkClick r:id="rId3"/>
              </a:rPr>
              <a:t>https://www.youtube.com/watch?v=ZcDLzppD4Jc</a:t>
            </a:r>
            <a:r>
              <a:rPr lang="en" sz="1400">
                <a:solidFill>
                  <a:srgbClr val="FFFFFF"/>
                </a:solidFill>
                <a:latin typeface="Montserrat"/>
                <a:ea typeface="Montserrat"/>
                <a:cs typeface="Montserrat"/>
                <a:sym typeface="Montserrat"/>
              </a:rPr>
              <a:t> </a:t>
            </a:r>
            <a:endParaRPr sz="140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102988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278" name="Google Shape;278;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279" name="Google Shape;279;p32"/>
          <p:cNvPicPr preferRelativeResize="0"/>
          <p:nvPr/>
        </p:nvPicPr>
        <p:blipFill>
          <a:blip r:embed="rId3">
            <a:alphaModFix/>
          </a:blip>
          <a:stretch>
            <a:fillRect/>
          </a:stretch>
        </p:blipFill>
        <p:spPr>
          <a:xfrm>
            <a:off x="866513" y="2128400"/>
            <a:ext cx="7410975" cy="886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83"/>
        <p:cNvGrpSpPr/>
        <p:nvPr/>
      </p:nvGrpSpPr>
      <p:grpSpPr>
        <a:xfrm>
          <a:off x="0" y="0"/>
          <a:ext cx="0" cy="0"/>
          <a:chOff x="0" y="0"/>
          <a:chExt cx="0" cy="0"/>
        </a:xfrm>
      </p:grpSpPr>
      <p:sp>
        <p:nvSpPr>
          <p:cNvPr id="284" name="Google Shape;284;p33"/>
          <p:cNvSpPr txBox="1">
            <a:spLocks noGrp="1"/>
          </p:cNvSpPr>
          <p:nvPr>
            <p:ph type="title"/>
          </p:nvPr>
        </p:nvSpPr>
        <p:spPr>
          <a:xfrm>
            <a:off x="469625" y="490125"/>
            <a:ext cx="65349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Name It to Tame It</a:t>
            </a:r>
            <a:endParaRPr sz="4800">
              <a:solidFill>
                <a:srgbClr val="FFFFFF"/>
              </a:solidFill>
              <a:latin typeface="Montserrat"/>
              <a:ea typeface="Montserrat"/>
              <a:cs typeface="Montserrat"/>
              <a:sym typeface="Montserrat"/>
            </a:endParaRPr>
          </a:p>
        </p:txBody>
      </p:sp>
      <p:sp>
        <p:nvSpPr>
          <p:cNvPr id="285" name="Google Shape;285;p33"/>
          <p:cNvSpPr txBox="1">
            <a:spLocks noGrp="1"/>
          </p:cNvSpPr>
          <p:nvPr>
            <p:ph type="body" idx="1"/>
          </p:nvPr>
        </p:nvSpPr>
        <p:spPr>
          <a:xfrm>
            <a:off x="469625" y="9775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a:p>
            <a:pPr marL="457200" lvl="0" indent="-381000" algn="l" rtl="0">
              <a:spcBef>
                <a:spcPts val="160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Pause: </a:t>
            </a:r>
            <a:r>
              <a:rPr lang="en" sz="2400">
                <a:solidFill>
                  <a:srgbClr val="FFFFFF"/>
                </a:solidFill>
                <a:latin typeface="Montserrat"/>
                <a:ea typeface="Montserrat"/>
                <a:cs typeface="Montserrat"/>
                <a:sym typeface="Montserrat"/>
              </a:rPr>
              <a:t>Turn your head away from the screen or paper.</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Ask: </a:t>
            </a:r>
            <a:r>
              <a:rPr lang="en" sz="2400">
                <a:solidFill>
                  <a:srgbClr val="FFFFFF"/>
                </a:solidFill>
                <a:latin typeface="Montserrat"/>
                <a:ea typeface="Montserrat"/>
                <a:cs typeface="Montserrat"/>
                <a:sym typeface="Montserrat"/>
              </a:rPr>
              <a:t>What am I feeling?</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Say: </a:t>
            </a:r>
            <a:r>
              <a:rPr lang="en" sz="2400">
                <a:solidFill>
                  <a:srgbClr val="FFFFFF"/>
                </a:solidFill>
                <a:latin typeface="Montserrat"/>
                <a:ea typeface="Montserrat"/>
                <a:cs typeface="Montserrat"/>
                <a:sym typeface="Montserrat"/>
              </a:rPr>
              <a:t>The name of the feeling to yourself.</a:t>
            </a:r>
            <a:br>
              <a:rPr lang="en" sz="2400">
                <a:solidFill>
                  <a:srgbClr val="FFFFFF"/>
                </a:solidFill>
                <a:latin typeface="Montserrat"/>
                <a:ea typeface="Montserrat"/>
                <a:cs typeface="Montserrat"/>
                <a:sym typeface="Montserrat"/>
              </a:rPr>
            </a:br>
            <a:br>
              <a:rPr lang="en" sz="2400">
                <a:solidFill>
                  <a:srgbClr val="FFFFFF"/>
                </a:solidFill>
                <a:latin typeface="Montserrat"/>
                <a:ea typeface="Montserrat"/>
                <a:cs typeface="Montserrat"/>
                <a:sym typeface="Montserrat"/>
              </a:rPr>
            </a:br>
            <a:endParaRPr sz="2400">
              <a:solidFill>
                <a:srgbClr val="FFFFFF"/>
              </a:solidFill>
              <a:latin typeface="Montserrat"/>
              <a:ea typeface="Montserrat"/>
              <a:cs typeface="Montserrat"/>
              <a:sym typeface="Montserrat"/>
            </a:endParaRPr>
          </a:p>
          <a:p>
            <a:pPr marL="0" lvl="0" indent="0" algn="l" rtl="0">
              <a:spcBef>
                <a:spcPts val="1600"/>
              </a:spcBef>
              <a:spcAft>
                <a:spcPts val="1600"/>
              </a:spcAft>
              <a:buNone/>
            </a:pPr>
            <a:r>
              <a:rPr lang="en" sz="1400">
                <a:solidFill>
                  <a:srgbClr val="FFFFFF"/>
                </a:solidFill>
                <a:latin typeface="Montserrat"/>
                <a:ea typeface="Montserrat"/>
                <a:cs typeface="Montserrat"/>
                <a:sym typeface="Montserrat"/>
              </a:rPr>
              <a:t>“Name It to Tame It” coined by Dan Siegel. Video posted by Dalai Lama Center for Peace and Education. Retrieved from </a:t>
            </a:r>
            <a:r>
              <a:rPr lang="en" sz="1400" u="sng">
                <a:solidFill>
                  <a:srgbClr val="FFFFFF"/>
                </a:solidFill>
                <a:latin typeface="Montserrat"/>
                <a:ea typeface="Montserrat"/>
                <a:cs typeface="Montserrat"/>
                <a:sym typeface="Montserrat"/>
                <a:hlinkClick r:id="rId3"/>
              </a:rPr>
              <a:t>https://www.youtube.com/watch?v=ZcDLzppD4Jc</a:t>
            </a:r>
            <a:r>
              <a:rPr lang="en" sz="1400">
                <a:solidFill>
                  <a:srgbClr val="FFFFFF"/>
                </a:solidFill>
                <a:latin typeface="Montserrat"/>
                <a:ea typeface="Montserrat"/>
                <a:cs typeface="Montserrat"/>
                <a:sym typeface="Montserrat"/>
              </a:rPr>
              <a:t> </a:t>
            </a:r>
            <a:endParaRPr sz="1400">
              <a:solidFill>
                <a:srgbClr val="FFFFFF"/>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4"/>
          <p:cNvSpPr txBox="1">
            <a:spLocks noGrp="1"/>
          </p:cNvSpPr>
          <p:nvPr>
            <p:ph type="title"/>
          </p:nvPr>
        </p:nvSpPr>
        <p:spPr>
          <a:xfrm>
            <a:off x="1230200" y="114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291" name="Google Shape;291;p34"/>
          <p:cNvSpPr txBox="1"/>
          <p:nvPr/>
        </p:nvSpPr>
        <p:spPr>
          <a:xfrm>
            <a:off x="898050" y="915675"/>
            <a:ext cx="7347900" cy="37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latin typeface="Verdana"/>
                <a:ea typeface="Verdana"/>
                <a:cs typeface="Verdana"/>
                <a:sym typeface="Verdana"/>
              </a:rPr>
              <a:t>Uber self-driving car death SHOULD have been avoided: Volvo’s sensors were capable of giving the vehicle enough time to swerve and miss the mother-of-two, experts claim</a:t>
            </a:r>
            <a:endParaRPr sz="3400" b="1">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469625" y="490125"/>
            <a:ext cx="65349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Name It to Tame It</a:t>
            </a:r>
            <a:endParaRPr sz="4800">
              <a:solidFill>
                <a:srgbClr val="FFFFFF"/>
              </a:solidFill>
              <a:latin typeface="Montserrat"/>
              <a:ea typeface="Montserrat"/>
              <a:cs typeface="Montserrat"/>
              <a:sym typeface="Montserrat"/>
            </a:endParaRPr>
          </a:p>
        </p:txBody>
      </p:sp>
      <p:sp>
        <p:nvSpPr>
          <p:cNvPr id="297" name="Google Shape;297;p35"/>
          <p:cNvSpPr txBox="1">
            <a:spLocks noGrp="1"/>
          </p:cNvSpPr>
          <p:nvPr>
            <p:ph type="body" idx="1"/>
          </p:nvPr>
        </p:nvSpPr>
        <p:spPr>
          <a:xfrm>
            <a:off x="469625" y="9775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a:p>
            <a:pPr marL="457200" lvl="0" indent="-381000" algn="l" rtl="0">
              <a:spcBef>
                <a:spcPts val="160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Pause: </a:t>
            </a:r>
            <a:r>
              <a:rPr lang="en" sz="2400">
                <a:solidFill>
                  <a:srgbClr val="FFFFFF"/>
                </a:solidFill>
                <a:latin typeface="Montserrat"/>
                <a:ea typeface="Montserrat"/>
                <a:cs typeface="Montserrat"/>
                <a:sym typeface="Montserrat"/>
              </a:rPr>
              <a:t>Turn your head away from the screen or paper.</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Ask: </a:t>
            </a:r>
            <a:r>
              <a:rPr lang="en" sz="2400">
                <a:solidFill>
                  <a:srgbClr val="FFFFFF"/>
                </a:solidFill>
                <a:latin typeface="Montserrat"/>
                <a:ea typeface="Montserrat"/>
                <a:cs typeface="Montserrat"/>
                <a:sym typeface="Montserrat"/>
              </a:rPr>
              <a:t>What am I feeling?</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Say: </a:t>
            </a:r>
            <a:r>
              <a:rPr lang="en" sz="2400">
                <a:solidFill>
                  <a:srgbClr val="FFFFFF"/>
                </a:solidFill>
                <a:latin typeface="Montserrat"/>
                <a:ea typeface="Montserrat"/>
                <a:cs typeface="Montserrat"/>
                <a:sym typeface="Montserrat"/>
              </a:rPr>
              <a:t>The name of the feeling to yourself.</a:t>
            </a:r>
            <a:br>
              <a:rPr lang="en" sz="2400">
                <a:solidFill>
                  <a:srgbClr val="FFFFFF"/>
                </a:solidFill>
                <a:latin typeface="Montserrat"/>
                <a:ea typeface="Montserrat"/>
                <a:cs typeface="Montserrat"/>
                <a:sym typeface="Montserrat"/>
              </a:rPr>
            </a:br>
            <a:br>
              <a:rPr lang="en" sz="2400">
                <a:solidFill>
                  <a:srgbClr val="FFFFFF"/>
                </a:solidFill>
                <a:latin typeface="Montserrat"/>
                <a:ea typeface="Montserrat"/>
                <a:cs typeface="Montserrat"/>
                <a:sym typeface="Montserrat"/>
              </a:rPr>
            </a:br>
            <a:endParaRPr sz="2400">
              <a:solidFill>
                <a:srgbClr val="FFFFFF"/>
              </a:solidFill>
              <a:latin typeface="Montserrat"/>
              <a:ea typeface="Montserrat"/>
              <a:cs typeface="Montserrat"/>
              <a:sym typeface="Montserrat"/>
            </a:endParaRPr>
          </a:p>
          <a:p>
            <a:pPr marL="0" lvl="0" indent="0" algn="l" rtl="0">
              <a:spcBef>
                <a:spcPts val="1600"/>
              </a:spcBef>
              <a:spcAft>
                <a:spcPts val="1600"/>
              </a:spcAft>
              <a:buNone/>
            </a:pPr>
            <a:r>
              <a:rPr lang="en" sz="1400">
                <a:solidFill>
                  <a:srgbClr val="FFFFFF"/>
                </a:solidFill>
                <a:latin typeface="Montserrat"/>
                <a:ea typeface="Montserrat"/>
                <a:cs typeface="Montserrat"/>
                <a:sym typeface="Montserrat"/>
              </a:rPr>
              <a:t>“Name It to Tame It” coined by Dan Siegel. Video posted by Dalai Lama Center for Peace and Education. Retrieved from </a:t>
            </a:r>
            <a:r>
              <a:rPr lang="en" sz="1400" u="sng">
                <a:solidFill>
                  <a:srgbClr val="FFFFFF"/>
                </a:solidFill>
                <a:latin typeface="Montserrat"/>
                <a:ea typeface="Montserrat"/>
                <a:cs typeface="Montserrat"/>
                <a:sym typeface="Montserrat"/>
                <a:hlinkClick r:id="rId3"/>
              </a:rPr>
              <a:t>https://www.youtube.com/watch?v=ZcDLzppD4Jc</a:t>
            </a:r>
            <a:r>
              <a:rPr lang="en" sz="1400">
                <a:solidFill>
                  <a:srgbClr val="FFFFFF"/>
                </a:solidFill>
                <a:latin typeface="Montserrat"/>
                <a:ea typeface="Montserrat"/>
                <a:cs typeface="Montserrat"/>
                <a:sym typeface="Montserrat"/>
              </a:rPr>
              <a:t> </a:t>
            </a:r>
            <a:endParaRPr sz="1400">
              <a:solidFill>
                <a:srgbClr val="FF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469625" y="490125"/>
            <a:ext cx="67677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How much information do we consume in the US?</a:t>
            </a:r>
            <a:endParaRPr sz="4800">
              <a:solidFill>
                <a:srgbClr val="FFFFFF"/>
              </a:solidFill>
              <a:latin typeface="Montserrat"/>
              <a:ea typeface="Montserrat"/>
              <a:cs typeface="Montserrat"/>
              <a:sym typeface="Montserrat"/>
            </a:endParaRPr>
          </a:p>
        </p:txBody>
      </p:sp>
      <p:sp>
        <p:nvSpPr>
          <p:cNvPr id="115" name="Google Shape;115;p20"/>
          <p:cNvSpPr txBox="1">
            <a:spLocks noGrp="1"/>
          </p:cNvSpPr>
          <p:nvPr>
            <p:ph type="body" idx="1"/>
          </p:nvPr>
        </p:nvSpPr>
        <p:spPr>
          <a:xfrm>
            <a:off x="-1733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Montserrat"/>
                <a:ea typeface="Montserrat"/>
                <a:cs typeface="Montserrat"/>
                <a:sym typeface="Montserrat"/>
              </a:rPr>
              <a:t> </a:t>
            </a:r>
            <a:endParaRPr>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303" name="Google Shape;303;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304" name="Google Shape;304;p36"/>
          <p:cNvPicPr preferRelativeResize="0"/>
          <p:nvPr/>
        </p:nvPicPr>
        <p:blipFill>
          <a:blip r:embed="rId3">
            <a:alphaModFix/>
          </a:blip>
          <a:stretch>
            <a:fillRect/>
          </a:stretch>
        </p:blipFill>
        <p:spPr>
          <a:xfrm>
            <a:off x="766763" y="876650"/>
            <a:ext cx="7610475" cy="2114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308"/>
        <p:cNvGrpSpPr/>
        <p:nvPr/>
      </p:nvGrpSpPr>
      <p:grpSpPr>
        <a:xfrm>
          <a:off x="0" y="0"/>
          <a:ext cx="0" cy="0"/>
          <a:chOff x="0" y="0"/>
          <a:chExt cx="0" cy="0"/>
        </a:xfrm>
      </p:grpSpPr>
      <p:sp>
        <p:nvSpPr>
          <p:cNvPr id="309" name="Google Shape;309;p37"/>
          <p:cNvSpPr txBox="1">
            <a:spLocks noGrp="1"/>
          </p:cNvSpPr>
          <p:nvPr>
            <p:ph type="title"/>
          </p:nvPr>
        </p:nvSpPr>
        <p:spPr>
          <a:xfrm>
            <a:off x="469625" y="490125"/>
            <a:ext cx="65349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Name It to Tame It</a:t>
            </a:r>
            <a:endParaRPr sz="4800">
              <a:solidFill>
                <a:srgbClr val="FFFFFF"/>
              </a:solidFill>
              <a:latin typeface="Montserrat"/>
              <a:ea typeface="Montserrat"/>
              <a:cs typeface="Montserrat"/>
              <a:sym typeface="Montserrat"/>
            </a:endParaRPr>
          </a:p>
        </p:txBody>
      </p:sp>
      <p:sp>
        <p:nvSpPr>
          <p:cNvPr id="310" name="Google Shape;310;p37"/>
          <p:cNvSpPr txBox="1">
            <a:spLocks noGrp="1"/>
          </p:cNvSpPr>
          <p:nvPr>
            <p:ph type="body" idx="1"/>
          </p:nvPr>
        </p:nvSpPr>
        <p:spPr>
          <a:xfrm>
            <a:off x="469625" y="9775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a:p>
            <a:pPr marL="457200" lvl="0" indent="-381000" algn="l" rtl="0">
              <a:spcBef>
                <a:spcPts val="160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Pause: </a:t>
            </a:r>
            <a:r>
              <a:rPr lang="en" sz="2400">
                <a:solidFill>
                  <a:srgbClr val="FFFFFF"/>
                </a:solidFill>
                <a:latin typeface="Montserrat"/>
                <a:ea typeface="Montserrat"/>
                <a:cs typeface="Montserrat"/>
                <a:sym typeface="Montserrat"/>
              </a:rPr>
              <a:t>Turn your head away from the screen or paper.</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Ask: </a:t>
            </a:r>
            <a:r>
              <a:rPr lang="en" sz="2400">
                <a:solidFill>
                  <a:srgbClr val="FFFFFF"/>
                </a:solidFill>
                <a:latin typeface="Montserrat"/>
                <a:ea typeface="Montserrat"/>
                <a:cs typeface="Montserrat"/>
                <a:sym typeface="Montserrat"/>
              </a:rPr>
              <a:t>What am I feeling?</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Say: </a:t>
            </a:r>
            <a:r>
              <a:rPr lang="en" sz="2400">
                <a:solidFill>
                  <a:srgbClr val="FFFFFF"/>
                </a:solidFill>
                <a:latin typeface="Montserrat"/>
                <a:ea typeface="Montserrat"/>
                <a:cs typeface="Montserrat"/>
                <a:sym typeface="Montserrat"/>
              </a:rPr>
              <a:t>The name of the feeling to yourself.</a:t>
            </a:r>
            <a:br>
              <a:rPr lang="en" sz="2400">
                <a:solidFill>
                  <a:srgbClr val="FFFFFF"/>
                </a:solidFill>
                <a:latin typeface="Montserrat"/>
                <a:ea typeface="Montserrat"/>
                <a:cs typeface="Montserrat"/>
                <a:sym typeface="Montserrat"/>
              </a:rPr>
            </a:br>
            <a:br>
              <a:rPr lang="en" sz="2400">
                <a:solidFill>
                  <a:srgbClr val="FFFFFF"/>
                </a:solidFill>
                <a:latin typeface="Montserrat"/>
                <a:ea typeface="Montserrat"/>
                <a:cs typeface="Montserrat"/>
                <a:sym typeface="Montserrat"/>
              </a:rPr>
            </a:br>
            <a:endParaRPr sz="2400">
              <a:solidFill>
                <a:srgbClr val="FFFFFF"/>
              </a:solidFill>
              <a:latin typeface="Montserrat"/>
              <a:ea typeface="Montserrat"/>
              <a:cs typeface="Montserrat"/>
              <a:sym typeface="Montserrat"/>
            </a:endParaRPr>
          </a:p>
          <a:p>
            <a:pPr marL="0" lvl="0" indent="0" algn="l" rtl="0">
              <a:spcBef>
                <a:spcPts val="1600"/>
              </a:spcBef>
              <a:spcAft>
                <a:spcPts val="1600"/>
              </a:spcAft>
              <a:buNone/>
            </a:pPr>
            <a:r>
              <a:rPr lang="en" sz="1400">
                <a:solidFill>
                  <a:srgbClr val="FFFFFF"/>
                </a:solidFill>
                <a:latin typeface="Montserrat"/>
                <a:ea typeface="Montserrat"/>
                <a:cs typeface="Montserrat"/>
                <a:sym typeface="Montserrat"/>
              </a:rPr>
              <a:t>“Name It to Tame It” coined by Dan Siegel. Video posted by Dalai Lama Center for Peace and Education. Retrieved from </a:t>
            </a:r>
            <a:r>
              <a:rPr lang="en" sz="1400" u="sng">
                <a:solidFill>
                  <a:srgbClr val="FFFFFF"/>
                </a:solidFill>
                <a:latin typeface="Montserrat"/>
                <a:ea typeface="Montserrat"/>
                <a:cs typeface="Montserrat"/>
                <a:sym typeface="Montserrat"/>
                <a:hlinkClick r:id="rId3"/>
              </a:rPr>
              <a:t>https://www.youtube.com/watch?v=ZcDLzppD4Jc</a:t>
            </a:r>
            <a:r>
              <a:rPr lang="en" sz="1400">
                <a:solidFill>
                  <a:srgbClr val="FFFFFF"/>
                </a:solidFill>
                <a:latin typeface="Montserrat"/>
                <a:ea typeface="Montserrat"/>
                <a:cs typeface="Montserrat"/>
                <a:sym typeface="Montserrat"/>
              </a:rPr>
              <a:t> </a:t>
            </a:r>
            <a:endParaRPr sz="1400">
              <a:solidFill>
                <a:srgbClr val="FFFFFF"/>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316" name="Google Shape;316;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317" name="Google Shape;317;p38"/>
          <p:cNvPicPr preferRelativeResize="0"/>
          <p:nvPr/>
        </p:nvPicPr>
        <p:blipFill>
          <a:blip r:embed="rId3">
            <a:alphaModFix/>
          </a:blip>
          <a:stretch>
            <a:fillRect/>
          </a:stretch>
        </p:blipFill>
        <p:spPr>
          <a:xfrm>
            <a:off x="478863" y="1385050"/>
            <a:ext cx="8353425" cy="1943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321"/>
        <p:cNvGrpSpPr/>
        <p:nvPr/>
      </p:nvGrpSpPr>
      <p:grpSpPr>
        <a:xfrm>
          <a:off x="0" y="0"/>
          <a:ext cx="0" cy="0"/>
          <a:chOff x="0" y="0"/>
          <a:chExt cx="0" cy="0"/>
        </a:xfrm>
      </p:grpSpPr>
      <p:sp>
        <p:nvSpPr>
          <p:cNvPr id="322" name="Google Shape;322;p39"/>
          <p:cNvSpPr txBox="1">
            <a:spLocks noGrp="1"/>
          </p:cNvSpPr>
          <p:nvPr>
            <p:ph type="title"/>
          </p:nvPr>
        </p:nvSpPr>
        <p:spPr>
          <a:xfrm>
            <a:off x="469625" y="490125"/>
            <a:ext cx="65349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Name It to Tame It</a:t>
            </a:r>
            <a:endParaRPr sz="4800">
              <a:solidFill>
                <a:srgbClr val="FFFFFF"/>
              </a:solidFill>
              <a:latin typeface="Montserrat"/>
              <a:ea typeface="Montserrat"/>
              <a:cs typeface="Montserrat"/>
              <a:sym typeface="Montserrat"/>
            </a:endParaRPr>
          </a:p>
        </p:txBody>
      </p:sp>
      <p:sp>
        <p:nvSpPr>
          <p:cNvPr id="323" name="Google Shape;323;p39"/>
          <p:cNvSpPr txBox="1">
            <a:spLocks noGrp="1"/>
          </p:cNvSpPr>
          <p:nvPr>
            <p:ph type="body" idx="1"/>
          </p:nvPr>
        </p:nvSpPr>
        <p:spPr>
          <a:xfrm>
            <a:off x="469625" y="9775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a:p>
            <a:pPr marL="457200" lvl="0" indent="-381000" algn="l" rtl="0">
              <a:spcBef>
                <a:spcPts val="160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Pause: </a:t>
            </a:r>
            <a:r>
              <a:rPr lang="en" sz="2400">
                <a:solidFill>
                  <a:srgbClr val="FFFFFF"/>
                </a:solidFill>
                <a:latin typeface="Montserrat"/>
                <a:ea typeface="Montserrat"/>
                <a:cs typeface="Montserrat"/>
                <a:sym typeface="Montserrat"/>
              </a:rPr>
              <a:t>Turn your head away from the screen or paper.</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Ask: </a:t>
            </a:r>
            <a:r>
              <a:rPr lang="en" sz="2400">
                <a:solidFill>
                  <a:srgbClr val="FFFFFF"/>
                </a:solidFill>
                <a:latin typeface="Montserrat"/>
                <a:ea typeface="Montserrat"/>
                <a:cs typeface="Montserrat"/>
                <a:sym typeface="Montserrat"/>
              </a:rPr>
              <a:t>What am I feeling?</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Say: </a:t>
            </a:r>
            <a:r>
              <a:rPr lang="en" sz="2400">
                <a:solidFill>
                  <a:srgbClr val="FFFFFF"/>
                </a:solidFill>
                <a:latin typeface="Montserrat"/>
                <a:ea typeface="Montserrat"/>
                <a:cs typeface="Montserrat"/>
                <a:sym typeface="Montserrat"/>
              </a:rPr>
              <a:t>The name of the feeling to yourself.</a:t>
            </a:r>
            <a:br>
              <a:rPr lang="en" sz="2400">
                <a:solidFill>
                  <a:srgbClr val="FFFFFF"/>
                </a:solidFill>
                <a:latin typeface="Montserrat"/>
                <a:ea typeface="Montserrat"/>
                <a:cs typeface="Montserrat"/>
                <a:sym typeface="Montserrat"/>
              </a:rPr>
            </a:br>
            <a:br>
              <a:rPr lang="en" sz="2400">
                <a:solidFill>
                  <a:srgbClr val="FFFFFF"/>
                </a:solidFill>
                <a:latin typeface="Montserrat"/>
                <a:ea typeface="Montserrat"/>
                <a:cs typeface="Montserrat"/>
                <a:sym typeface="Montserrat"/>
              </a:rPr>
            </a:br>
            <a:endParaRPr sz="2400">
              <a:solidFill>
                <a:srgbClr val="FFFFFF"/>
              </a:solidFill>
              <a:latin typeface="Montserrat"/>
              <a:ea typeface="Montserrat"/>
              <a:cs typeface="Montserrat"/>
              <a:sym typeface="Montserrat"/>
            </a:endParaRPr>
          </a:p>
          <a:p>
            <a:pPr marL="0" lvl="0" indent="0" algn="l" rtl="0">
              <a:spcBef>
                <a:spcPts val="1600"/>
              </a:spcBef>
              <a:spcAft>
                <a:spcPts val="1600"/>
              </a:spcAft>
              <a:buNone/>
            </a:pPr>
            <a:r>
              <a:rPr lang="en" sz="1400">
                <a:solidFill>
                  <a:srgbClr val="FFFFFF"/>
                </a:solidFill>
                <a:latin typeface="Montserrat"/>
                <a:ea typeface="Montserrat"/>
                <a:cs typeface="Montserrat"/>
                <a:sym typeface="Montserrat"/>
              </a:rPr>
              <a:t>“Name It to Tame It” coined by Dan Siegel. Video posted by Dalai Lama Center for Peace and Education. Retrieved from </a:t>
            </a:r>
            <a:r>
              <a:rPr lang="en" sz="1400" u="sng">
                <a:solidFill>
                  <a:srgbClr val="FFFFFF"/>
                </a:solidFill>
                <a:latin typeface="Montserrat"/>
                <a:ea typeface="Montserrat"/>
                <a:cs typeface="Montserrat"/>
                <a:sym typeface="Montserrat"/>
                <a:hlinkClick r:id="rId3"/>
              </a:rPr>
              <a:t>https://www.youtube.com/watch?v=ZcDLzppD4Jc</a:t>
            </a:r>
            <a:r>
              <a:rPr lang="en" sz="1400">
                <a:solidFill>
                  <a:srgbClr val="FFFFFF"/>
                </a:solidFill>
                <a:latin typeface="Montserrat"/>
                <a:ea typeface="Montserrat"/>
                <a:cs typeface="Montserrat"/>
                <a:sym typeface="Montserrat"/>
              </a:rPr>
              <a:t> </a:t>
            </a:r>
            <a:endParaRPr sz="1400">
              <a:solidFill>
                <a:srgbClr val="FFFFFF"/>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329" name="Google Shape;329;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330" name="Google Shape;330;p40"/>
          <p:cNvPicPr preferRelativeResize="0"/>
          <p:nvPr/>
        </p:nvPicPr>
        <p:blipFill>
          <a:blip r:embed="rId3">
            <a:alphaModFix/>
          </a:blip>
          <a:stretch>
            <a:fillRect/>
          </a:stretch>
        </p:blipFill>
        <p:spPr>
          <a:xfrm>
            <a:off x="242875" y="1747488"/>
            <a:ext cx="8658225" cy="1266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334"/>
        <p:cNvGrpSpPr/>
        <p:nvPr/>
      </p:nvGrpSpPr>
      <p:grpSpPr>
        <a:xfrm>
          <a:off x="0" y="0"/>
          <a:ext cx="0" cy="0"/>
          <a:chOff x="0" y="0"/>
          <a:chExt cx="0" cy="0"/>
        </a:xfrm>
      </p:grpSpPr>
      <p:sp>
        <p:nvSpPr>
          <p:cNvPr id="335" name="Google Shape;335;p41"/>
          <p:cNvSpPr txBox="1">
            <a:spLocks noGrp="1"/>
          </p:cNvSpPr>
          <p:nvPr>
            <p:ph type="title"/>
          </p:nvPr>
        </p:nvSpPr>
        <p:spPr>
          <a:xfrm>
            <a:off x="469625" y="490125"/>
            <a:ext cx="65349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Name It to Tame It</a:t>
            </a:r>
            <a:endParaRPr sz="4800">
              <a:solidFill>
                <a:srgbClr val="FFFFFF"/>
              </a:solidFill>
              <a:latin typeface="Montserrat"/>
              <a:ea typeface="Montserrat"/>
              <a:cs typeface="Montserrat"/>
              <a:sym typeface="Montserrat"/>
            </a:endParaRPr>
          </a:p>
        </p:txBody>
      </p:sp>
      <p:sp>
        <p:nvSpPr>
          <p:cNvPr id="336" name="Google Shape;336;p41"/>
          <p:cNvSpPr txBox="1">
            <a:spLocks noGrp="1"/>
          </p:cNvSpPr>
          <p:nvPr>
            <p:ph type="body" idx="1"/>
          </p:nvPr>
        </p:nvSpPr>
        <p:spPr>
          <a:xfrm>
            <a:off x="469625" y="9775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a:p>
            <a:pPr marL="457200" lvl="0" indent="-381000" algn="l" rtl="0">
              <a:spcBef>
                <a:spcPts val="160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Pause: </a:t>
            </a:r>
            <a:r>
              <a:rPr lang="en" sz="2400">
                <a:solidFill>
                  <a:srgbClr val="FFFFFF"/>
                </a:solidFill>
                <a:latin typeface="Montserrat"/>
                <a:ea typeface="Montserrat"/>
                <a:cs typeface="Montserrat"/>
                <a:sym typeface="Montserrat"/>
              </a:rPr>
              <a:t>Turn your head away from the screen or paper.</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Ask: </a:t>
            </a:r>
            <a:r>
              <a:rPr lang="en" sz="2400">
                <a:solidFill>
                  <a:srgbClr val="FFFFFF"/>
                </a:solidFill>
                <a:latin typeface="Montserrat"/>
                <a:ea typeface="Montserrat"/>
                <a:cs typeface="Montserrat"/>
                <a:sym typeface="Montserrat"/>
              </a:rPr>
              <a:t>What am I feeling?</a:t>
            </a:r>
            <a:endParaRPr sz="2400">
              <a:solidFill>
                <a:srgbClr val="FFFFFF"/>
              </a:solidFill>
              <a:latin typeface="Montserrat"/>
              <a:ea typeface="Montserrat"/>
              <a:cs typeface="Montserrat"/>
              <a:sym typeface="Montserrat"/>
            </a:endParaRPr>
          </a:p>
          <a:p>
            <a:pPr marL="457200" lvl="0" indent="-381000" algn="l" rtl="0">
              <a:spcBef>
                <a:spcPts val="0"/>
              </a:spcBef>
              <a:spcAft>
                <a:spcPts val="0"/>
              </a:spcAft>
              <a:buClr>
                <a:srgbClr val="FFFFFF"/>
              </a:buClr>
              <a:buSzPts val="2400"/>
              <a:buAutoNum type="arabicPeriod"/>
            </a:pPr>
            <a:r>
              <a:rPr lang="en" sz="2400" b="1">
                <a:solidFill>
                  <a:srgbClr val="FFFFFF"/>
                </a:solidFill>
                <a:latin typeface="Montserrat"/>
                <a:ea typeface="Montserrat"/>
                <a:cs typeface="Montserrat"/>
                <a:sym typeface="Montserrat"/>
              </a:rPr>
              <a:t>Say: </a:t>
            </a:r>
            <a:r>
              <a:rPr lang="en" sz="2400">
                <a:solidFill>
                  <a:srgbClr val="FFFFFF"/>
                </a:solidFill>
                <a:latin typeface="Montserrat"/>
                <a:ea typeface="Montserrat"/>
                <a:cs typeface="Montserrat"/>
                <a:sym typeface="Montserrat"/>
              </a:rPr>
              <a:t>The name of the feeling to yourself.</a:t>
            </a:r>
            <a:br>
              <a:rPr lang="en" sz="2400">
                <a:solidFill>
                  <a:srgbClr val="FFFFFF"/>
                </a:solidFill>
                <a:latin typeface="Montserrat"/>
                <a:ea typeface="Montserrat"/>
                <a:cs typeface="Montserrat"/>
                <a:sym typeface="Montserrat"/>
              </a:rPr>
            </a:br>
            <a:br>
              <a:rPr lang="en" sz="2400">
                <a:solidFill>
                  <a:srgbClr val="FFFFFF"/>
                </a:solidFill>
                <a:latin typeface="Montserrat"/>
                <a:ea typeface="Montserrat"/>
                <a:cs typeface="Montserrat"/>
                <a:sym typeface="Montserrat"/>
              </a:rPr>
            </a:br>
            <a:endParaRPr sz="2400">
              <a:solidFill>
                <a:srgbClr val="FFFFFF"/>
              </a:solidFill>
              <a:latin typeface="Montserrat"/>
              <a:ea typeface="Montserrat"/>
              <a:cs typeface="Montserrat"/>
              <a:sym typeface="Montserrat"/>
            </a:endParaRPr>
          </a:p>
          <a:p>
            <a:pPr marL="0" lvl="0" indent="0" algn="l" rtl="0">
              <a:spcBef>
                <a:spcPts val="1600"/>
              </a:spcBef>
              <a:spcAft>
                <a:spcPts val="1600"/>
              </a:spcAft>
              <a:buNone/>
            </a:pPr>
            <a:r>
              <a:rPr lang="en" sz="1400">
                <a:solidFill>
                  <a:srgbClr val="FFFFFF"/>
                </a:solidFill>
                <a:latin typeface="Montserrat"/>
                <a:ea typeface="Montserrat"/>
                <a:cs typeface="Montserrat"/>
                <a:sym typeface="Montserrat"/>
              </a:rPr>
              <a:t>“Name It to Tame It” coined by Dan Siegel. Video posted by Dalai Lama Center for Peace and Education. Retrieved from </a:t>
            </a:r>
            <a:r>
              <a:rPr lang="en" sz="1400" u="sng">
                <a:solidFill>
                  <a:srgbClr val="FFFFFF"/>
                </a:solidFill>
                <a:latin typeface="Montserrat"/>
                <a:ea typeface="Montserrat"/>
                <a:cs typeface="Montserrat"/>
                <a:sym typeface="Montserrat"/>
                <a:hlinkClick r:id="rId3"/>
              </a:rPr>
              <a:t>https://www.youtube.com/watch?v=ZcDLzppD4Jc</a:t>
            </a:r>
            <a:r>
              <a:rPr lang="en" sz="1400">
                <a:solidFill>
                  <a:srgbClr val="FFFFFF"/>
                </a:solidFill>
                <a:latin typeface="Montserrat"/>
                <a:ea typeface="Montserrat"/>
                <a:cs typeface="Montserrat"/>
                <a:sym typeface="Montserrat"/>
              </a:rPr>
              <a:t> </a:t>
            </a:r>
            <a:endParaRPr sz="1400">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sp>
        <p:nvSpPr>
          <p:cNvPr id="120" name="Google Shape;120;p21"/>
          <p:cNvSpPr/>
          <p:nvPr/>
        </p:nvSpPr>
        <p:spPr>
          <a:xfrm>
            <a:off x="0" y="8"/>
            <a:ext cx="9142914" cy="5135726"/>
          </a:xfrm>
          <a:custGeom>
            <a:avLst/>
            <a:gdLst/>
            <a:ahLst/>
            <a:cxnLst/>
            <a:rect l="l" t="t" r="r" b="b"/>
            <a:pathLst>
              <a:path w="10692130" h="7551420" extrusionOk="0">
                <a:moveTo>
                  <a:pt x="0" y="7551178"/>
                </a:moveTo>
                <a:lnTo>
                  <a:pt x="10692003" y="7551178"/>
                </a:lnTo>
                <a:lnTo>
                  <a:pt x="10692003" y="0"/>
                </a:lnTo>
                <a:lnTo>
                  <a:pt x="0" y="0"/>
                </a:lnTo>
                <a:lnTo>
                  <a:pt x="0" y="7551178"/>
                </a:lnTo>
                <a:close/>
              </a:path>
            </a:pathLst>
          </a:custGeom>
          <a:solidFill>
            <a:srgbClr val="E6E7E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 name="Google Shape;121;p21"/>
          <p:cNvSpPr/>
          <p:nvPr/>
        </p:nvSpPr>
        <p:spPr>
          <a:xfrm>
            <a:off x="1400661" y="0"/>
            <a:ext cx="6243332" cy="1174237"/>
          </a:xfrm>
          <a:custGeom>
            <a:avLst/>
            <a:gdLst/>
            <a:ahLst/>
            <a:cxnLst/>
            <a:rect l="l" t="t" r="r" b="b"/>
            <a:pathLst>
              <a:path w="7301230" h="1726564" extrusionOk="0">
                <a:moveTo>
                  <a:pt x="7298668" y="0"/>
                </a:moveTo>
                <a:lnTo>
                  <a:pt x="2129" y="0"/>
                </a:lnTo>
                <a:lnTo>
                  <a:pt x="0" y="78803"/>
                </a:lnTo>
                <a:lnTo>
                  <a:pt x="0" y="1574000"/>
                </a:lnTo>
                <a:lnTo>
                  <a:pt x="2381" y="1662106"/>
                </a:lnTo>
                <a:lnTo>
                  <a:pt x="19050" y="1707350"/>
                </a:lnTo>
                <a:lnTo>
                  <a:pt x="64293" y="1724018"/>
                </a:lnTo>
                <a:lnTo>
                  <a:pt x="152400" y="1726400"/>
                </a:lnTo>
                <a:lnTo>
                  <a:pt x="7148398" y="1726400"/>
                </a:lnTo>
                <a:lnTo>
                  <a:pt x="7236504" y="1724018"/>
                </a:lnTo>
                <a:lnTo>
                  <a:pt x="7281748" y="1707350"/>
                </a:lnTo>
                <a:lnTo>
                  <a:pt x="7298416" y="1662106"/>
                </a:lnTo>
                <a:lnTo>
                  <a:pt x="7300798" y="1574000"/>
                </a:lnTo>
                <a:lnTo>
                  <a:pt x="7300798" y="78803"/>
                </a:lnTo>
                <a:lnTo>
                  <a:pt x="7298668" y="0"/>
                </a:lnTo>
                <a:close/>
              </a:path>
            </a:pathLst>
          </a:custGeom>
          <a:solidFill>
            <a:srgbClr val="FFFFFF"/>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marR="0" lvl="0" indent="0" algn="ctr" rtl="0">
              <a:spcBef>
                <a:spcPts val="0"/>
              </a:spcBef>
              <a:spcAft>
                <a:spcPts val="0"/>
              </a:spcAft>
              <a:buNone/>
            </a:pPr>
            <a:r>
              <a:rPr lang="en" sz="3000" b="1">
                <a:solidFill>
                  <a:srgbClr val="038B8E"/>
                </a:solidFill>
                <a:latin typeface="Montserrat"/>
                <a:ea typeface="Montserrat"/>
                <a:cs typeface="Montserrat"/>
                <a:sym typeface="Montserrat"/>
              </a:rPr>
              <a:t>OUR INFORMATION CONSUMPTION</a:t>
            </a:r>
            <a:endParaRPr sz="3000" b="1">
              <a:solidFill>
                <a:srgbClr val="038B8E"/>
              </a:solidFill>
              <a:latin typeface="Montserrat"/>
              <a:ea typeface="Montserrat"/>
              <a:cs typeface="Montserrat"/>
              <a:sym typeface="Montserrat"/>
            </a:endParaRPr>
          </a:p>
        </p:txBody>
      </p:sp>
      <p:sp>
        <p:nvSpPr>
          <p:cNvPr id="122" name="Google Shape;122;p21"/>
          <p:cNvSpPr/>
          <p:nvPr/>
        </p:nvSpPr>
        <p:spPr>
          <a:xfrm>
            <a:off x="1514179" y="2486206"/>
            <a:ext cx="2829243" cy="1669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 name="Google Shape;123;p21"/>
          <p:cNvSpPr/>
          <p:nvPr/>
        </p:nvSpPr>
        <p:spPr>
          <a:xfrm>
            <a:off x="1702782" y="2300781"/>
            <a:ext cx="2453415" cy="14505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 name="Google Shape;124;p21"/>
          <p:cNvSpPr/>
          <p:nvPr/>
        </p:nvSpPr>
        <p:spPr>
          <a:xfrm>
            <a:off x="2264856" y="4363335"/>
            <a:ext cx="1190240" cy="133878"/>
          </a:xfrm>
          <a:custGeom>
            <a:avLst/>
            <a:gdLst/>
            <a:ahLst/>
            <a:cxnLst/>
            <a:rect l="l" t="t" r="r" b="b"/>
            <a:pathLst>
              <a:path w="1391920" h="196850" extrusionOk="0">
                <a:moveTo>
                  <a:pt x="93451" y="104165"/>
                </a:moveTo>
                <a:lnTo>
                  <a:pt x="58292" y="104165"/>
                </a:lnTo>
                <a:lnTo>
                  <a:pt x="63093" y="110566"/>
                </a:lnTo>
                <a:lnTo>
                  <a:pt x="63779" y="120624"/>
                </a:lnTo>
                <a:lnTo>
                  <a:pt x="34911" y="125675"/>
                </a:lnTo>
                <a:lnTo>
                  <a:pt x="15087" y="134112"/>
                </a:lnTo>
                <a:lnTo>
                  <a:pt x="3664" y="146149"/>
                </a:lnTo>
                <a:lnTo>
                  <a:pt x="0" y="162001"/>
                </a:lnTo>
                <a:lnTo>
                  <a:pt x="2361" y="175460"/>
                </a:lnTo>
                <a:lnTo>
                  <a:pt x="9115" y="186347"/>
                </a:lnTo>
                <a:lnTo>
                  <a:pt x="19770" y="193633"/>
                </a:lnTo>
                <a:lnTo>
                  <a:pt x="33832" y="196291"/>
                </a:lnTo>
                <a:lnTo>
                  <a:pt x="43026" y="195230"/>
                </a:lnTo>
                <a:lnTo>
                  <a:pt x="51492" y="192262"/>
                </a:lnTo>
                <a:lnTo>
                  <a:pt x="59357" y="187707"/>
                </a:lnTo>
                <a:lnTo>
                  <a:pt x="66751" y="181889"/>
                </a:lnTo>
                <a:lnTo>
                  <a:pt x="97383" y="181889"/>
                </a:lnTo>
                <a:lnTo>
                  <a:pt x="97383" y="170230"/>
                </a:lnTo>
                <a:lnTo>
                  <a:pt x="37261" y="170230"/>
                </a:lnTo>
                <a:lnTo>
                  <a:pt x="32232" y="166801"/>
                </a:lnTo>
                <a:lnTo>
                  <a:pt x="32232" y="159486"/>
                </a:lnTo>
                <a:lnTo>
                  <a:pt x="33818" y="153342"/>
                </a:lnTo>
                <a:lnTo>
                  <a:pt x="39090" y="148056"/>
                </a:lnTo>
                <a:lnTo>
                  <a:pt x="48820" y="143798"/>
                </a:lnTo>
                <a:lnTo>
                  <a:pt x="63779" y="140741"/>
                </a:lnTo>
                <a:lnTo>
                  <a:pt x="97383" y="140741"/>
                </a:lnTo>
                <a:lnTo>
                  <a:pt x="97383" y="128625"/>
                </a:lnTo>
                <a:lnTo>
                  <a:pt x="94429" y="105965"/>
                </a:lnTo>
                <a:lnTo>
                  <a:pt x="93451" y="104165"/>
                </a:lnTo>
                <a:close/>
              </a:path>
              <a:path w="1391920" h="196850" extrusionOk="0">
                <a:moveTo>
                  <a:pt x="97383" y="181889"/>
                </a:moveTo>
                <a:lnTo>
                  <a:pt x="67665" y="181889"/>
                </a:lnTo>
                <a:lnTo>
                  <a:pt x="69951" y="193548"/>
                </a:lnTo>
                <a:lnTo>
                  <a:pt x="97383" y="193548"/>
                </a:lnTo>
                <a:lnTo>
                  <a:pt x="97383" y="181889"/>
                </a:lnTo>
                <a:close/>
              </a:path>
              <a:path w="1391920" h="196850" extrusionOk="0">
                <a:moveTo>
                  <a:pt x="97383" y="140741"/>
                </a:moveTo>
                <a:lnTo>
                  <a:pt x="63779" y="140741"/>
                </a:lnTo>
                <a:lnTo>
                  <a:pt x="63779" y="160629"/>
                </a:lnTo>
                <a:lnTo>
                  <a:pt x="57835" y="166573"/>
                </a:lnTo>
                <a:lnTo>
                  <a:pt x="52806" y="170230"/>
                </a:lnTo>
                <a:lnTo>
                  <a:pt x="97383" y="170230"/>
                </a:lnTo>
                <a:lnTo>
                  <a:pt x="97383" y="140741"/>
                </a:lnTo>
                <a:close/>
              </a:path>
              <a:path w="1391920" h="196850" extrusionOk="0">
                <a:moveTo>
                  <a:pt x="52349" y="77419"/>
                </a:moveTo>
                <a:lnTo>
                  <a:pt x="39279" y="78519"/>
                </a:lnTo>
                <a:lnTo>
                  <a:pt x="26831" y="81591"/>
                </a:lnTo>
                <a:lnTo>
                  <a:pt x="15026" y="86291"/>
                </a:lnTo>
                <a:lnTo>
                  <a:pt x="3886" y="92278"/>
                </a:lnTo>
                <a:lnTo>
                  <a:pt x="16001" y="114452"/>
                </a:lnTo>
                <a:lnTo>
                  <a:pt x="23960" y="110144"/>
                </a:lnTo>
                <a:lnTo>
                  <a:pt x="31489" y="106908"/>
                </a:lnTo>
                <a:lnTo>
                  <a:pt x="38761" y="104872"/>
                </a:lnTo>
                <a:lnTo>
                  <a:pt x="45948" y="104165"/>
                </a:lnTo>
                <a:lnTo>
                  <a:pt x="93451" y="104165"/>
                </a:lnTo>
                <a:lnTo>
                  <a:pt x="85753" y="89992"/>
                </a:lnTo>
                <a:lnTo>
                  <a:pt x="71633" y="80533"/>
                </a:lnTo>
                <a:lnTo>
                  <a:pt x="52349" y="77419"/>
                </a:lnTo>
                <a:close/>
              </a:path>
              <a:path w="1391920" h="196850" extrusionOk="0">
                <a:moveTo>
                  <a:pt x="153161" y="80162"/>
                </a:moveTo>
                <a:lnTo>
                  <a:pt x="125729" y="80162"/>
                </a:lnTo>
                <a:lnTo>
                  <a:pt x="125729" y="193548"/>
                </a:lnTo>
                <a:lnTo>
                  <a:pt x="159334" y="193548"/>
                </a:lnTo>
                <a:lnTo>
                  <a:pt x="159334" y="116967"/>
                </a:lnTo>
                <a:lnTo>
                  <a:pt x="166649" y="109880"/>
                </a:lnTo>
                <a:lnTo>
                  <a:pt x="171907" y="105994"/>
                </a:lnTo>
                <a:lnTo>
                  <a:pt x="226093" y="105994"/>
                </a:lnTo>
                <a:lnTo>
                  <a:pt x="225885" y="104036"/>
                </a:lnTo>
                <a:lnTo>
                  <a:pt x="221727" y="94564"/>
                </a:lnTo>
                <a:lnTo>
                  <a:pt x="155447" y="94564"/>
                </a:lnTo>
                <a:lnTo>
                  <a:pt x="153161" y="80162"/>
                </a:lnTo>
                <a:close/>
              </a:path>
              <a:path w="1391920" h="196850" extrusionOk="0">
                <a:moveTo>
                  <a:pt x="226093" y="105994"/>
                </a:moveTo>
                <a:lnTo>
                  <a:pt x="180365" y="105994"/>
                </a:lnTo>
                <a:lnTo>
                  <a:pt x="186594" y="107037"/>
                </a:lnTo>
                <a:lnTo>
                  <a:pt x="190938" y="110566"/>
                </a:lnTo>
                <a:lnTo>
                  <a:pt x="193481" y="117181"/>
                </a:lnTo>
                <a:lnTo>
                  <a:pt x="194309" y="127482"/>
                </a:lnTo>
                <a:lnTo>
                  <a:pt x="194309" y="193548"/>
                </a:lnTo>
                <a:lnTo>
                  <a:pt x="227914" y="193548"/>
                </a:lnTo>
                <a:lnTo>
                  <a:pt x="227914" y="123139"/>
                </a:lnTo>
                <a:lnTo>
                  <a:pt x="226093" y="105994"/>
                </a:lnTo>
                <a:close/>
              </a:path>
              <a:path w="1391920" h="196850" extrusionOk="0">
                <a:moveTo>
                  <a:pt x="192709" y="77419"/>
                </a:moveTo>
                <a:lnTo>
                  <a:pt x="181919" y="78812"/>
                </a:lnTo>
                <a:lnTo>
                  <a:pt x="172392" y="82562"/>
                </a:lnTo>
                <a:lnTo>
                  <a:pt x="163938" y="88027"/>
                </a:lnTo>
                <a:lnTo>
                  <a:pt x="156362" y="94564"/>
                </a:lnTo>
                <a:lnTo>
                  <a:pt x="221727" y="94564"/>
                </a:lnTo>
                <a:lnTo>
                  <a:pt x="219570" y="89649"/>
                </a:lnTo>
                <a:lnTo>
                  <a:pt x="208626" y="80576"/>
                </a:lnTo>
                <a:lnTo>
                  <a:pt x="192709" y="77419"/>
                </a:lnTo>
                <a:close/>
              </a:path>
              <a:path w="1391920" h="196850" extrusionOk="0">
                <a:moveTo>
                  <a:pt x="297637" y="77419"/>
                </a:moveTo>
                <a:lnTo>
                  <a:pt x="280152" y="81498"/>
                </a:lnTo>
                <a:lnTo>
                  <a:pt x="265090" y="93249"/>
                </a:lnTo>
                <a:lnTo>
                  <a:pt x="254528" y="111944"/>
                </a:lnTo>
                <a:lnTo>
                  <a:pt x="250545" y="136855"/>
                </a:lnTo>
                <a:lnTo>
                  <a:pt x="253842" y="161765"/>
                </a:lnTo>
                <a:lnTo>
                  <a:pt x="263204" y="180460"/>
                </a:lnTo>
                <a:lnTo>
                  <a:pt x="277838" y="192212"/>
                </a:lnTo>
                <a:lnTo>
                  <a:pt x="296951" y="196291"/>
                </a:lnTo>
                <a:lnTo>
                  <a:pt x="305170" y="195237"/>
                </a:lnTo>
                <a:lnTo>
                  <a:pt x="313153" y="192319"/>
                </a:lnTo>
                <a:lnTo>
                  <a:pt x="320579" y="187900"/>
                </a:lnTo>
                <a:lnTo>
                  <a:pt x="327126" y="182346"/>
                </a:lnTo>
                <a:lnTo>
                  <a:pt x="357758" y="182346"/>
                </a:lnTo>
                <a:lnTo>
                  <a:pt x="357758" y="168859"/>
                </a:lnTo>
                <a:lnTo>
                  <a:pt x="305638" y="168859"/>
                </a:lnTo>
                <a:lnTo>
                  <a:pt x="296926" y="166937"/>
                </a:lnTo>
                <a:lnTo>
                  <a:pt x="290464" y="161029"/>
                </a:lnTo>
                <a:lnTo>
                  <a:pt x="286446" y="150921"/>
                </a:lnTo>
                <a:lnTo>
                  <a:pt x="285064" y="136398"/>
                </a:lnTo>
                <a:lnTo>
                  <a:pt x="286732" y="122403"/>
                </a:lnTo>
                <a:lnTo>
                  <a:pt x="291207" y="112566"/>
                </a:lnTo>
                <a:lnTo>
                  <a:pt x="297697" y="106758"/>
                </a:lnTo>
                <a:lnTo>
                  <a:pt x="305409" y="104851"/>
                </a:lnTo>
                <a:lnTo>
                  <a:pt x="357758" y="104851"/>
                </a:lnTo>
                <a:lnTo>
                  <a:pt x="357758" y="89306"/>
                </a:lnTo>
                <a:lnTo>
                  <a:pt x="325526" y="89306"/>
                </a:lnTo>
                <a:lnTo>
                  <a:pt x="319657" y="84362"/>
                </a:lnTo>
                <a:lnTo>
                  <a:pt x="313382" y="80619"/>
                </a:lnTo>
                <a:lnTo>
                  <a:pt x="306206" y="78247"/>
                </a:lnTo>
                <a:lnTo>
                  <a:pt x="297637" y="77419"/>
                </a:lnTo>
                <a:close/>
              </a:path>
              <a:path w="1391920" h="196850" extrusionOk="0">
                <a:moveTo>
                  <a:pt x="357758" y="182346"/>
                </a:moveTo>
                <a:lnTo>
                  <a:pt x="328040" y="182346"/>
                </a:lnTo>
                <a:lnTo>
                  <a:pt x="330326" y="193548"/>
                </a:lnTo>
                <a:lnTo>
                  <a:pt x="357758" y="193548"/>
                </a:lnTo>
                <a:lnTo>
                  <a:pt x="357758" y="182346"/>
                </a:lnTo>
                <a:close/>
              </a:path>
              <a:path w="1391920" h="196850" extrusionOk="0">
                <a:moveTo>
                  <a:pt x="357758" y="104851"/>
                </a:moveTo>
                <a:lnTo>
                  <a:pt x="311581" y="104851"/>
                </a:lnTo>
                <a:lnTo>
                  <a:pt x="318211" y="106680"/>
                </a:lnTo>
                <a:lnTo>
                  <a:pt x="324154" y="112166"/>
                </a:lnTo>
                <a:lnTo>
                  <a:pt x="324154" y="158572"/>
                </a:lnTo>
                <a:lnTo>
                  <a:pt x="318668" y="166116"/>
                </a:lnTo>
                <a:lnTo>
                  <a:pt x="312953" y="168859"/>
                </a:lnTo>
                <a:lnTo>
                  <a:pt x="357758" y="168859"/>
                </a:lnTo>
                <a:lnTo>
                  <a:pt x="357758" y="104851"/>
                </a:lnTo>
                <a:close/>
              </a:path>
              <a:path w="1391920" h="196850" extrusionOk="0">
                <a:moveTo>
                  <a:pt x="357758" y="33299"/>
                </a:moveTo>
                <a:lnTo>
                  <a:pt x="324154" y="33299"/>
                </a:lnTo>
                <a:lnTo>
                  <a:pt x="324154" y="71932"/>
                </a:lnTo>
                <a:lnTo>
                  <a:pt x="325526" y="89306"/>
                </a:lnTo>
                <a:lnTo>
                  <a:pt x="357758" y="89306"/>
                </a:lnTo>
                <a:lnTo>
                  <a:pt x="357758" y="33299"/>
                </a:lnTo>
                <a:close/>
              </a:path>
              <a:path w="1391920" h="196850" extrusionOk="0">
                <a:moveTo>
                  <a:pt x="549706" y="147218"/>
                </a:moveTo>
                <a:lnTo>
                  <a:pt x="507949" y="147218"/>
                </a:lnTo>
                <a:lnTo>
                  <a:pt x="507949" y="193548"/>
                </a:lnTo>
                <a:lnTo>
                  <a:pt x="549706" y="193548"/>
                </a:lnTo>
                <a:lnTo>
                  <a:pt x="549706" y="147218"/>
                </a:lnTo>
                <a:close/>
              </a:path>
              <a:path w="1391920" h="196850" extrusionOk="0">
                <a:moveTo>
                  <a:pt x="549706" y="0"/>
                </a:moveTo>
                <a:lnTo>
                  <a:pt x="494842" y="0"/>
                </a:lnTo>
                <a:lnTo>
                  <a:pt x="424129" y="116433"/>
                </a:lnTo>
                <a:lnTo>
                  <a:pt x="424129" y="147218"/>
                </a:lnTo>
                <a:lnTo>
                  <a:pt x="571957" y="147218"/>
                </a:lnTo>
                <a:lnTo>
                  <a:pt x="571957" y="113080"/>
                </a:lnTo>
                <a:lnTo>
                  <a:pt x="467105" y="113080"/>
                </a:lnTo>
                <a:lnTo>
                  <a:pt x="492709" y="71018"/>
                </a:lnTo>
                <a:lnTo>
                  <a:pt x="496814" y="62793"/>
                </a:lnTo>
                <a:lnTo>
                  <a:pt x="500862" y="54597"/>
                </a:lnTo>
                <a:lnTo>
                  <a:pt x="504796" y="46458"/>
                </a:lnTo>
                <a:lnTo>
                  <a:pt x="508558" y="38404"/>
                </a:lnTo>
                <a:lnTo>
                  <a:pt x="549706" y="38404"/>
                </a:lnTo>
                <a:lnTo>
                  <a:pt x="549706" y="0"/>
                </a:lnTo>
                <a:close/>
              </a:path>
              <a:path w="1391920" h="196850" extrusionOk="0">
                <a:moveTo>
                  <a:pt x="549706" y="38404"/>
                </a:moveTo>
                <a:lnTo>
                  <a:pt x="509777" y="38404"/>
                </a:lnTo>
                <a:lnTo>
                  <a:pt x="508634" y="59931"/>
                </a:lnTo>
                <a:lnTo>
                  <a:pt x="508149" y="71366"/>
                </a:lnTo>
                <a:lnTo>
                  <a:pt x="507949" y="81686"/>
                </a:lnTo>
                <a:lnTo>
                  <a:pt x="507949" y="113080"/>
                </a:lnTo>
                <a:lnTo>
                  <a:pt x="549706" y="113080"/>
                </a:lnTo>
                <a:lnTo>
                  <a:pt x="549706" y="38404"/>
                </a:lnTo>
                <a:close/>
              </a:path>
              <a:path w="1391920" h="196850" extrusionOk="0">
                <a:moveTo>
                  <a:pt x="667283" y="80162"/>
                </a:moveTo>
                <a:lnTo>
                  <a:pt x="639851" y="80162"/>
                </a:lnTo>
                <a:lnTo>
                  <a:pt x="639851" y="193548"/>
                </a:lnTo>
                <a:lnTo>
                  <a:pt x="673455" y="193548"/>
                </a:lnTo>
                <a:lnTo>
                  <a:pt x="673455" y="116967"/>
                </a:lnTo>
                <a:lnTo>
                  <a:pt x="680542" y="109651"/>
                </a:lnTo>
                <a:lnTo>
                  <a:pt x="687171" y="105994"/>
                </a:lnTo>
                <a:lnTo>
                  <a:pt x="805304" y="105994"/>
                </a:lnTo>
                <a:lnTo>
                  <a:pt x="805089" y="104036"/>
                </a:lnTo>
                <a:lnTo>
                  <a:pt x="801664" y="96393"/>
                </a:lnTo>
                <a:lnTo>
                  <a:pt x="736091" y="96393"/>
                </a:lnTo>
                <a:lnTo>
                  <a:pt x="735090" y="94792"/>
                </a:lnTo>
                <a:lnTo>
                  <a:pt x="669569" y="94792"/>
                </a:lnTo>
                <a:lnTo>
                  <a:pt x="667283" y="80162"/>
                </a:lnTo>
                <a:close/>
              </a:path>
              <a:path w="1391920" h="196850" extrusionOk="0">
                <a:moveTo>
                  <a:pt x="753922" y="105994"/>
                </a:moveTo>
                <a:lnTo>
                  <a:pt x="692657" y="105994"/>
                </a:lnTo>
                <a:lnTo>
                  <a:pt x="698887" y="107037"/>
                </a:lnTo>
                <a:lnTo>
                  <a:pt x="703230" y="110566"/>
                </a:lnTo>
                <a:lnTo>
                  <a:pt x="705773" y="117181"/>
                </a:lnTo>
                <a:lnTo>
                  <a:pt x="706602" y="127482"/>
                </a:lnTo>
                <a:lnTo>
                  <a:pt x="706602" y="193548"/>
                </a:lnTo>
                <a:lnTo>
                  <a:pt x="740206" y="193548"/>
                </a:lnTo>
                <a:lnTo>
                  <a:pt x="740206" y="116967"/>
                </a:lnTo>
                <a:lnTo>
                  <a:pt x="747521" y="109651"/>
                </a:lnTo>
                <a:lnTo>
                  <a:pt x="753922" y="105994"/>
                </a:lnTo>
                <a:close/>
              </a:path>
              <a:path w="1391920" h="196850" extrusionOk="0">
                <a:moveTo>
                  <a:pt x="805304" y="105994"/>
                </a:moveTo>
                <a:lnTo>
                  <a:pt x="759637" y="105994"/>
                </a:lnTo>
                <a:lnTo>
                  <a:pt x="765867" y="107037"/>
                </a:lnTo>
                <a:lnTo>
                  <a:pt x="770210" y="110566"/>
                </a:lnTo>
                <a:lnTo>
                  <a:pt x="772753" y="117181"/>
                </a:lnTo>
                <a:lnTo>
                  <a:pt x="773582" y="127482"/>
                </a:lnTo>
                <a:lnTo>
                  <a:pt x="773582" y="193548"/>
                </a:lnTo>
                <a:lnTo>
                  <a:pt x="807186" y="193548"/>
                </a:lnTo>
                <a:lnTo>
                  <a:pt x="807186" y="123139"/>
                </a:lnTo>
                <a:lnTo>
                  <a:pt x="805304" y="105994"/>
                </a:lnTo>
                <a:close/>
              </a:path>
              <a:path w="1391920" h="196850" extrusionOk="0">
                <a:moveTo>
                  <a:pt x="771753" y="77419"/>
                </a:moveTo>
                <a:lnTo>
                  <a:pt x="761230" y="78937"/>
                </a:lnTo>
                <a:lnTo>
                  <a:pt x="752036" y="83048"/>
                </a:lnTo>
                <a:lnTo>
                  <a:pt x="743785" y="89088"/>
                </a:lnTo>
                <a:lnTo>
                  <a:pt x="736091" y="96393"/>
                </a:lnTo>
                <a:lnTo>
                  <a:pt x="801664" y="96393"/>
                </a:lnTo>
                <a:lnTo>
                  <a:pt x="798642" y="89649"/>
                </a:lnTo>
                <a:lnTo>
                  <a:pt x="787609" y="80576"/>
                </a:lnTo>
                <a:lnTo>
                  <a:pt x="771753" y="77419"/>
                </a:lnTo>
                <a:close/>
              </a:path>
              <a:path w="1391920" h="196850" extrusionOk="0">
                <a:moveTo>
                  <a:pt x="704773" y="77419"/>
                </a:moveTo>
                <a:lnTo>
                  <a:pt x="694465" y="78815"/>
                </a:lnTo>
                <a:lnTo>
                  <a:pt x="685571" y="82591"/>
                </a:lnTo>
                <a:lnTo>
                  <a:pt x="677706" y="88124"/>
                </a:lnTo>
                <a:lnTo>
                  <a:pt x="670483" y="94792"/>
                </a:lnTo>
                <a:lnTo>
                  <a:pt x="735090" y="94792"/>
                </a:lnTo>
                <a:lnTo>
                  <a:pt x="731037" y="88316"/>
                </a:lnTo>
                <a:lnTo>
                  <a:pt x="724290" y="82362"/>
                </a:lnTo>
                <a:lnTo>
                  <a:pt x="715614" y="78680"/>
                </a:lnTo>
                <a:lnTo>
                  <a:pt x="704773" y="77419"/>
                </a:lnTo>
                <a:close/>
              </a:path>
              <a:path w="1391920" h="196850" extrusionOk="0">
                <a:moveTo>
                  <a:pt x="884440" y="77419"/>
                </a:moveTo>
                <a:lnTo>
                  <a:pt x="863645" y="81401"/>
                </a:lnTo>
                <a:lnTo>
                  <a:pt x="845978" y="92992"/>
                </a:lnTo>
                <a:lnTo>
                  <a:pt x="833712" y="111655"/>
                </a:lnTo>
                <a:lnTo>
                  <a:pt x="829119" y="136855"/>
                </a:lnTo>
                <a:lnTo>
                  <a:pt x="833712" y="162054"/>
                </a:lnTo>
                <a:lnTo>
                  <a:pt x="845978" y="180717"/>
                </a:lnTo>
                <a:lnTo>
                  <a:pt x="863645" y="192308"/>
                </a:lnTo>
                <a:lnTo>
                  <a:pt x="884440" y="196291"/>
                </a:lnTo>
                <a:lnTo>
                  <a:pt x="905103" y="192308"/>
                </a:lnTo>
                <a:lnTo>
                  <a:pt x="922702" y="180717"/>
                </a:lnTo>
                <a:lnTo>
                  <a:pt x="930330" y="169087"/>
                </a:lnTo>
                <a:lnTo>
                  <a:pt x="884440" y="169087"/>
                </a:lnTo>
                <a:lnTo>
                  <a:pt x="875307" y="166816"/>
                </a:lnTo>
                <a:lnTo>
                  <a:pt x="868810" y="160343"/>
                </a:lnTo>
                <a:lnTo>
                  <a:pt x="864927" y="150185"/>
                </a:lnTo>
                <a:lnTo>
                  <a:pt x="863638" y="136855"/>
                </a:lnTo>
                <a:lnTo>
                  <a:pt x="864927" y="123524"/>
                </a:lnTo>
                <a:lnTo>
                  <a:pt x="868810" y="113366"/>
                </a:lnTo>
                <a:lnTo>
                  <a:pt x="875307" y="106894"/>
                </a:lnTo>
                <a:lnTo>
                  <a:pt x="884440" y="104622"/>
                </a:lnTo>
                <a:lnTo>
                  <a:pt x="930330" y="104622"/>
                </a:lnTo>
                <a:lnTo>
                  <a:pt x="922702" y="92992"/>
                </a:lnTo>
                <a:lnTo>
                  <a:pt x="905103" y="81401"/>
                </a:lnTo>
                <a:lnTo>
                  <a:pt x="884440" y="77419"/>
                </a:lnTo>
                <a:close/>
              </a:path>
              <a:path w="1391920" h="196850" extrusionOk="0">
                <a:moveTo>
                  <a:pt x="930330" y="104622"/>
                </a:moveTo>
                <a:lnTo>
                  <a:pt x="884440" y="104622"/>
                </a:lnTo>
                <a:lnTo>
                  <a:pt x="893477" y="106894"/>
                </a:lnTo>
                <a:lnTo>
                  <a:pt x="899985" y="113366"/>
                </a:lnTo>
                <a:lnTo>
                  <a:pt x="903921" y="123524"/>
                </a:lnTo>
                <a:lnTo>
                  <a:pt x="905243" y="136855"/>
                </a:lnTo>
                <a:lnTo>
                  <a:pt x="903921" y="150185"/>
                </a:lnTo>
                <a:lnTo>
                  <a:pt x="899985" y="160343"/>
                </a:lnTo>
                <a:lnTo>
                  <a:pt x="893477" y="166816"/>
                </a:lnTo>
                <a:lnTo>
                  <a:pt x="884440" y="169087"/>
                </a:lnTo>
                <a:lnTo>
                  <a:pt x="930330" y="169087"/>
                </a:lnTo>
                <a:lnTo>
                  <a:pt x="934943" y="162054"/>
                </a:lnTo>
                <a:lnTo>
                  <a:pt x="939533" y="136855"/>
                </a:lnTo>
                <a:lnTo>
                  <a:pt x="934943" y="111655"/>
                </a:lnTo>
                <a:lnTo>
                  <a:pt x="930330" y="104622"/>
                </a:lnTo>
                <a:close/>
              </a:path>
              <a:path w="1391920" h="196850" extrusionOk="0">
                <a:moveTo>
                  <a:pt x="990053" y="80162"/>
                </a:moveTo>
                <a:lnTo>
                  <a:pt x="962621" y="80162"/>
                </a:lnTo>
                <a:lnTo>
                  <a:pt x="962621" y="193548"/>
                </a:lnTo>
                <a:lnTo>
                  <a:pt x="996226" y="193548"/>
                </a:lnTo>
                <a:lnTo>
                  <a:pt x="996226" y="116967"/>
                </a:lnTo>
                <a:lnTo>
                  <a:pt x="1003541" y="109880"/>
                </a:lnTo>
                <a:lnTo>
                  <a:pt x="1008799" y="105994"/>
                </a:lnTo>
                <a:lnTo>
                  <a:pt x="1062985" y="105994"/>
                </a:lnTo>
                <a:lnTo>
                  <a:pt x="1062777" y="104036"/>
                </a:lnTo>
                <a:lnTo>
                  <a:pt x="1058619" y="94564"/>
                </a:lnTo>
                <a:lnTo>
                  <a:pt x="992339" y="94564"/>
                </a:lnTo>
                <a:lnTo>
                  <a:pt x="990053" y="80162"/>
                </a:lnTo>
                <a:close/>
              </a:path>
              <a:path w="1391920" h="196850" extrusionOk="0">
                <a:moveTo>
                  <a:pt x="1062985" y="105994"/>
                </a:moveTo>
                <a:lnTo>
                  <a:pt x="1017257" y="105994"/>
                </a:lnTo>
                <a:lnTo>
                  <a:pt x="1023486" y="107037"/>
                </a:lnTo>
                <a:lnTo>
                  <a:pt x="1027830" y="110566"/>
                </a:lnTo>
                <a:lnTo>
                  <a:pt x="1030373" y="117181"/>
                </a:lnTo>
                <a:lnTo>
                  <a:pt x="1031201" y="127482"/>
                </a:lnTo>
                <a:lnTo>
                  <a:pt x="1031201" y="193548"/>
                </a:lnTo>
                <a:lnTo>
                  <a:pt x="1064806" y="193548"/>
                </a:lnTo>
                <a:lnTo>
                  <a:pt x="1064806" y="123139"/>
                </a:lnTo>
                <a:lnTo>
                  <a:pt x="1062985" y="105994"/>
                </a:lnTo>
                <a:close/>
              </a:path>
              <a:path w="1391920" h="196850" extrusionOk="0">
                <a:moveTo>
                  <a:pt x="1029601" y="77419"/>
                </a:moveTo>
                <a:lnTo>
                  <a:pt x="1018811" y="78812"/>
                </a:lnTo>
                <a:lnTo>
                  <a:pt x="1009284" y="82562"/>
                </a:lnTo>
                <a:lnTo>
                  <a:pt x="1000830" y="88027"/>
                </a:lnTo>
                <a:lnTo>
                  <a:pt x="993254" y="94564"/>
                </a:lnTo>
                <a:lnTo>
                  <a:pt x="1058619" y="94564"/>
                </a:lnTo>
                <a:lnTo>
                  <a:pt x="1056462" y="89649"/>
                </a:lnTo>
                <a:lnTo>
                  <a:pt x="1045517" y="80576"/>
                </a:lnTo>
                <a:lnTo>
                  <a:pt x="1029601" y="77419"/>
                </a:lnTo>
                <a:close/>
              </a:path>
              <a:path w="1391920" h="196850" extrusionOk="0">
                <a:moveTo>
                  <a:pt x="1131557" y="106451"/>
                </a:moveTo>
                <a:lnTo>
                  <a:pt x="1097953" y="106451"/>
                </a:lnTo>
                <a:lnTo>
                  <a:pt x="1097953" y="152400"/>
                </a:lnTo>
                <a:lnTo>
                  <a:pt x="1100106" y="170348"/>
                </a:lnTo>
                <a:lnTo>
                  <a:pt x="1106954" y="184203"/>
                </a:lnTo>
                <a:lnTo>
                  <a:pt x="1119073" y="193130"/>
                </a:lnTo>
                <a:lnTo>
                  <a:pt x="1137043" y="196291"/>
                </a:lnTo>
                <a:lnTo>
                  <a:pt x="1144766" y="195905"/>
                </a:lnTo>
                <a:lnTo>
                  <a:pt x="1151502" y="194919"/>
                </a:lnTo>
                <a:lnTo>
                  <a:pt x="1157296" y="193590"/>
                </a:lnTo>
                <a:lnTo>
                  <a:pt x="1162189" y="192176"/>
                </a:lnTo>
                <a:lnTo>
                  <a:pt x="1157423" y="170002"/>
                </a:lnTo>
                <a:lnTo>
                  <a:pt x="1137272" y="170002"/>
                </a:lnTo>
                <a:lnTo>
                  <a:pt x="1131557" y="164744"/>
                </a:lnTo>
                <a:lnTo>
                  <a:pt x="1131557" y="106451"/>
                </a:lnTo>
                <a:close/>
              </a:path>
              <a:path w="1391920" h="196850" extrusionOk="0">
                <a:moveTo>
                  <a:pt x="1156931" y="167716"/>
                </a:moveTo>
                <a:lnTo>
                  <a:pt x="1153960" y="168859"/>
                </a:lnTo>
                <a:lnTo>
                  <a:pt x="1149845" y="170002"/>
                </a:lnTo>
                <a:lnTo>
                  <a:pt x="1157423" y="170002"/>
                </a:lnTo>
                <a:lnTo>
                  <a:pt x="1156931" y="167716"/>
                </a:lnTo>
                <a:close/>
              </a:path>
              <a:path w="1391920" h="196850" extrusionOk="0">
                <a:moveTo>
                  <a:pt x="1131557" y="49987"/>
                </a:moveTo>
                <a:lnTo>
                  <a:pt x="1103668" y="49987"/>
                </a:lnTo>
                <a:lnTo>
                  <a:pt x="1099781" y="80162"/>
                </a:lnTo>
                <a:lnTo>
                  <a:pt x="1082408" y="81534"/>
                </a:lnTo>
                <a:lnTo>
                  <a:pt x="1082408" y="106451"/>
                </a:lnTo>
                <a:lnTo>
                  <a:pt x="1158760" y="106451"/>
                </a:lnTo>
                <a:lnTo>
                  <a:pt x="1158760" y="80162"/>
                </a:lnTo>
                <a:lnTo>
                  <a:pt x="1131557" y="80162"/>
                </a:lnTo>
                <a:lnTo>
                  <a:pt x="1131557" y="49987"/>
                </a:lnTo>
                <a:close/>
              </a:path>
              <a:path w="1391920" h="196850" extrusionOk="0">
                <a:moveTo>
                  <a:pt x="1214539" y="33299"/>
                </a:moveTo>
                <a:lnTo>
                  <a:pt x="1180934" y="33299"/>
                </a:lnTo>
                <a:lnTo>
                  <a:pt x="1180934" y="193548"/>
                </a:lnTo>
                <a:lnTo>
                  <a:pt x="1214539" y="193548"/>
                </a:lnTo>
                <a:lnTo>
                  <a:pt x="1214539" y="116967"/>
                </a:lnTo>
                <a:lnTo>
                  <a:pt x="1221854" y="109880"/>
                </a:lnTo>
                <a:lnTo>
                  <a:pt x="1227112" y="105994"/>
                </a:lnTo>
                <a:lnTo>
                  <a:pt x="1281298" y="105994"/>
                </a:lnTo>
                <a:lnTo>
                  <a:pt x="1281090" y="104036"/>
                </a:lnTo>
                <a:lnTo>
                  <a:pt x="1276230" y="92964"/>
                </a:lnTo>
                <a:lnTo>
                  <a:pt x="1212938" y="92964"/>
                </a:lnTo>
                <a:lnTo>
                  <a:pt x="1214539" y="72618"/>
                </a:lnTo>
                <a:lnTo>
                  <a:pt x="1214539" y="33299"/>
                </a:lnTo>
                <a:close/>
              </a:path>
              <a:path w="1391920" h="196850" extrusionOk="0">
                <a:moveTo>
                  <a:pt x="1281298" y="105994"/>
                </a:moveTo>
                <a:lnTo>
                  <a:pt x="1235570" y="105994"/>
                </a:lnTo>
                <a:lnTo>
                  <a:pt x="1241799" y="107037"/>
                </a:lnTo>
                <a:lnTo>
                  <a:pt x="1246143" y="110566"/>
                </a:lnTo>
                <a:lnTo>
                  <a:pt x="1248686" y="117181"/>
                </a:lnTo>
                <a:lnTo>
                  <a:pt x="1249514" y="127482"/>
                </a:lnTo>
                <a:lnTo>
                  <a:pt x="1249514" y="193548"/>
                </a:lnTo>
                <a:lnTo>
                  <a:pt x="1283119" y="193548"/>
                </a:lnTo>
                <a:lnTo>
                  <a:pt x="1283119" y="123139"/>
                </a:lnTo>
                <a:lnTo>
                  <a:pt x="1281298" y="105994"/>
                </a:lnTo>
                <a:close/>
              </a:path>
              <a:path w="1391920" h="196850" extrusionOk="0">
                <a:moveTo>
                  <a:pt x="1247914" y="77419"/>
                </a:moveTo>
                <a:lnTo>
                  <a:pt x="1237177" y="78787"/>
                </a:lnTo>
                <a:lnTo>
                  <a:pt x="1227855" y="82362"/>
                </a:lnTo>
                <a:lnTo>
                  <a:pt x="1219818" y="87352"/>
                </a:lnTo>
                <a:lnTo>
                  <a:pt x="1212938" y="92964"/>
                </a:lnTo>
                <a:lnTo>
                  <a:pt x="1276230" y="92964"/>
                </a:lnTo>
                <a:lnTo>
                  <a:pt x="1274775" y="89649"/>
                </a:lnTo>
                <a:lnTo>
                  <a:pt x="1263830" y="80576"/>
                </a:lnTo>
                <a:lnTo>
                  <a:pt x="1247914" y="77419"/>
                </a:lnTo>
                <a:close/>
              </a:path>
              <a:path w="1391920" h="196850" extrusionOk="0">
                <a:moveTo>
                  <a:pt x="1316494" y="159486"/>
                </a:moveTo>
                <a:lnTo>
                  <a:pt x="1301407" y="180517"/>
                </a:lnTo>
                <a:lnTo>
                  <a:pt x="1310926" y="186936"/>
                </a:lnTo>
                <a:lnTo>
                  <a:pt x="1321838" y="191919"/>
                </a:lnTo>
                <a:lnTo>
                  <a:pt x="1333393" y="195144"/>
                </a:lnTo>
                <a:lnTo>
                  <a:pt x="1344841" y="196291"/>
                </a:lnTo>
                <a:lnTo>
                  <a:pt x="1364954" y="193469"/>
                </a:lnTo>
                <a:lnTo>
                  <a:pt x="1379559" y="185718"/>
                </a:lnTo>
                <a:lnTo>
                  <a:pt x="1388464" y="174109"/>
                </a:lnTo>
                <a:lnTo>
                  <a:pt x="1389036" y="171373"/>
                </a:lnTo>
                <a:lnTo>
                  <a:pt x="1345755" y="171373"/>
                </a:lnTo>
                <a:lnTo>
                  <a:pt x="1338579" y="170609"/>
                </a:lnTo>
                <a:lnTo>
                  <a:pt x="1331382" y="168344"/>
                </a:lnTo>
                <a:lnTo>
                  <a:pt x="1324056" y="164622"/>
                </a:lnTo>
                <a:lnTo>
                  <a:pt x="1316494" y="159486"/>
                </a:lnTo>
                <a:close/>
              </a:path>
              <a:path w="1391920" h="196850" extrusionOk="0">
                <a:moveTo>
                  <a:pt x="1350556" y="77419"/>
                </a:moveTo>
                <a:lnTo>
                  <a:pt x="1332678" y="79998"/>
                </a:lnTo>
                <a:lnTo>
                  <a:pt x="1318980" y="87249"/>
                </a:lnTo>
                <a:lnTo>
                  <a:pt x="1310211" y="98443"/>
                </a:lnTo>
                <a:lnTo>
                  <a:pt x="1307122" y="112852"/>
                </a:lnTo>
                <a:lnTo>
                  <a:pt x="1309872" y="125235"/>
                </a:lnTo>
                <a:lnTo>
                  <a:pt x="1316951" y="134597"/>
                </a:lnTo>
                <a:lnTo>
                  <a:pt x="1326603" y="141430"/>
                </a:lnTo>
                <a:lnTo>
                  <a:pt x="1337068" y="146227"/>
                </a:lnTo>
                <a:lnTo>
                  <a:pt x="1345594" y="149524"/>
                </a:lnTo>
                <a:lnTo>
                  <a:pt x="1352984" y="152885"/>
                </a:lnTo>
                <a:lnTo>
                  <a:pt x="1358189" y="156804"/>
                </a:lnTo>
                <a:lnTo>
                  <a:pt x="1360157" y="161772"/>
                </a:lnTo>
                <a:lnTo>
                  <a:pt x="1360157" y="167716"/>
                </a:lnTo>
                <a:lnTo>
                  <a:pt x="1355813" y="171373"/>
                </a:lnTo>
                <a:lnTo>
                  <a:pt x="1389036" y="171373"/>
                </a:lnTo>
                <a:lnTo>
                  <a:pt x="1371705" y="130268"/>
                </a:lnTo>
                <a:lnTo>
                  <a:pt x="1352459" y="122599"/>
                </a:lnTo>
                <a:lnTo>
                  <a:pt x="1345384" y="119567"/>
                </a:lnTo>
                <a:lnTo>
                  <a:pt x="1340494" y="115977"/>
                </a:lnTo>
                <a:lnTo>
                  <a:pt x="1338668" y="111252"/>
                </a:lnTo>
                <a:lnTo>
                  <a:pt x="1338668" y="105537"/>
                </a:lnTo>
                <a:lnTo>
                  <a:pt x="1342783" y="102336"/>
                </a:lnTo>
                <a:lnTo>
                  <a:pt x="1382674" y="102336"/>
                </a:lnTo>
                <a:lnTo>
                  <a:pt x="1390561" y="91821"/>
                </a:lnTo>
                <a:lnTo>
                  <a:pt x="1382606" y="86484"/>
                </a:lnTo>
                <a:lnTo>
                  <a:pt x="1373387" y="81876"/>
                </a:lnTo>
                <a:lnTo>
                  <a:pt x="1362754" y="78640"/>
                </a:lnTo>
                <a:lnTo>
                  <a:pt x="1350556" y="77419"/>
                </a:lnTo>
                <a:close/>
              </a:path>
              <a:path w="1391920" h="196850" extrusionOk="0">
                <a:moveTo>
                  <a:pt x="1382674" y="102336"/>
                </a:moveTo>
                <a:lnTo>
                  <a:pt x="1351470" y="102336"/>
                </a:lnTo>
                <a:lnTo>
                  <a:pt x="1357439" y="103000"/>
                </a:lnTo>
                <a:lnTo>
                  <a:pt x="1363386" y="104908"/>
                </a:lnTo>
                <a:lnTo>
                  <a:pt x="1369376" y="107930"/>
                </a:lnTo>
                <a:lnTo>
                  <a:pt x="1375473" y="111937"/>
                </a:lnTo>
                <a:lnTo>
                  <a:pt x="1382674" y="102336"/>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 name="Google Shape;125;p21"/>
          <p:cNvSpPr/>
          <p:nvPr/>
        </p:nvSpPr>
        <p:spPr>
          <a:xfrm>
            <a:off x="1499572" y="4156040"/>
            <a:ext cx="2724922" cy="161793"/>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 name="Google Shape;126;p21"/>
          <p:cNvSpPr/>
          <p:nvPr/>
        </p:nvSpPr>
        <p:spPr>
          <a:xfrm>
            <a:off x="1633083" y="3968130"/>
            <a:ext cx="2447149" cy="14505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 name="Google Shape;127;p21"/>
          <p:cNvSpPr/>
          <p:nvPr/>
        </p:nvSpPr>
        <p:spPr>
          <a:xfrm>
            <a:off x="5119945" y="2480177"/>
            <a:ext cx="2292917" cy="145054"/>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 name="Google Shape;128;p21"/>
          <p:cNvSpPr/>
          <p:nvPr/>
        </p:nvSpPr>
        <p:spPr>
          <a:xfrm>
            <a:off x="4824611" y="2258683"/>
            <a:ext cx="2902742" cy="18034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 name="Google Shape;129;p21"/>
          <p:cNvSpPr/>
          <p:nvPr/>
        </p:nvSpPr>
        <p:spPr>
          <a:xfrm>
            <a:off x="5674797" y="4381894"/>
            <a:ext cx="1190240" cy="136901"/>
          </a:xfrm>
          <a:custGeom>
            <a:avLst/>
            <a:gdLst/>
            <a:ahLst/>
            <a:cxnLst/>
            <a:rect l="l" t="t" r="r" b="b"/>
            <a:pathLst>
              <a:path w="1391920" h="201295" extrusionOk="0">
                <a:moveTo>
                  <a:pt x="93451" y="107823"/>
                </a:moveTo>
                <a:lnTo>
                  <a:pt x="58292" y="107823"/>
                </a:lnTo>
                <a:lnTo>
                  <a:pt x="63093" y="114223"/>
                </a:lnTo>
                <a:lnTo>
                  <a:pt x="63779" y="124282"/>
                </a:lnTo>
                <a:lnTo>
                  <a:pt x="34911" y="129332"/>
                </a:lnTo>
                <a:lnTo>
                  <a:pt x="15087" y="137769"/>
                </a:lnTo>
                <a:lnTo>
                  <a:pt x="3664" y="149806"/>
                </a:lnTo>
                <a:lnTo>
                  <a:pt x="0" y="165658"/>
                </a:lnTo>
                <a:lnTo>
                  <a:pt x="2361" y="179117"/>
                </a:lnTo>
                <a:lnTo>
                  <a:pt x="9115" y="190004"/>
                </a:lnTo>
                <a:lnTo>
                  <a:pt x="19770" y="197291"/>
                </a:lnTo>
                <a:lnTo>
                  <a:pt x="33832" y="199948"/>
                </a:lnTo>
                <a:lnTo>
                  <a:pt x="43026" y="198887"/>
                </a:lnTo>
                <a:lnTo>
                  <a:pt x="51492" y="195919"/>
                </a:lnTo>
                <a:lnTo>
                  <a:pt x="59357" y="191365"/>
                </a:lnTo>
                <a:lnTo>
                  <a:pt x="66751" y="185547"/>
                </a:lnTo>
                <a:lnTo>
                  <a:pt x="97383" y="185547"/>
                </a:lnTo>
                <a:lnTo>
                  <a:pt x="97383" y="173888"/>
                </a:lnTo>
                <a:lnTo>
                  <a:pt x="37261" y="173888"/>
                </a:lnTo>
                <a:lnTo>
                  <a:pt x="32232" y="170459"/>
                </a:lnTo>
                <a:lnTo>
                  <a:pt x="32232" y="163144"/>
                </a:lnTo>
                <a:lnTo>
                  <a:pt x="33818" y="157000"/>
                </a:lnTo>
                <a:lnTo>
                  <a:pt x="39090" y="151714"/>
                </a:lnTo>
                <a:lnTo>
                  <a:pt x="48820" y="147456"/>
                </a:lnTo>
                <a:lnTo>
                  <a:pt x="63779" y="144399"/>
                </a:lnTo>
                <a:lnTo>
                  <a:pt x="97383" y="144399"/>
                </a:lnTo>
                <a:lnTo>
                  <a:pt x="97383" y="132283"/>
                </a:lnTo>
                <a:lnTo>
                  <a:pt x="94429" y="109623"/>
                </a:lnTo>
                <a:lnTo>
                  <a:pt x="93451" y="107823"/>
                </a:lnTo>
                <a:close/>
              </a:path>
              <a:path w="1391920" h="201295" extrusionOk="0">
                <a:moveTo>
                  <a:pt x="97383" y="185547"/>
                </a:moveTo>
                <a:lnTo>
                  <a:pt x="67665" y="185547"/>
                </a:lnTo>
                <a:lnTo>
                  <a:pt x="69951" y="197205"/>
                </a:lnTo>
                <a:lnTo>
                  <a:pt x="97383" y="197205"/>
                </a:lnTo>
                <a:lnTo>
                  <a:pt x="97383" y="185547"/>
                </a:lnTo>
                <a:close/>
              </a:path>
              <a:path w="1391920" h="201295" extrusionOk="0">
                <a:moveTo>
                  <a:pt x="97383" y="144399"/>
                </a:moveTo>
                <a:lnTo>
                  <a:pt x="63779" y="144399"/>
                </a:lnTo>
                <a:lnTo>
                  <a:pt x="63779" y="164287"/>
                </a:lnTo>
                <a:lnTo>
                  <a:pt x="57835" y="170230"/>
                </a:lnTo>
                <a:lnTo>
                  <a:pt x="52806" y="173888"/>
                </a:lnTo>
                <a:lnTo>
                  <a:pt x="97383" y="173888"/>
                </a:lnTo>
                <a:lnTo>
                  <a:pt x="97383" y="144399"/>
                </a:lnTo>
                <a:close/>
              </a:path>
              <a:path w="1391920" h="201295" extrusionOk="0">
                <a:moveTo>
                  <a:pt x="52349" y="81076"/>
                </a:moveTo>
                <a:lnTo>
                  <a:pt x="39279" y="82176"/>
                </a:lnTo>
                <a:lnTo>
                  <a:pt x="26831" y="85248"/>
                </a:lnTo>
                <a:lnTo>
                  <a:pt x="15026" y="89949"/>
                </a:lnTo>
                <a:lnTo>
                  <a:pt x="3886" y="95935"/>
                </a:lnTo>
                <a:lnTo>
                  <a:pt x="16001" y="118110"/>
                </a:lnTo>
                <a:lnTo>
                  <a:pt x="23960" y="113802"/>
                </a:lnTo>
                <a:lnTo>
                  <a:pt x="31489" y="110566"/>
                </a:lnTo>
                <a:lnTo>
                  <a:pt x="38761" y="108530"/>
                </a:lnTo>
                <a:lnTo>
                  <a:pt x="45948" y="107823"/>
                </a:lnTo>
                <a:lnTo>
                  <a:pt x="93451" y="107823"/>
                </a:lnTo>
                <a:lnTo>
                  <a:pt x="85753" y="93649"/>
                </a:lnTo>
                <a:lnTo>
                  <a:pt x="71633" y="84191"/>
                </a:lnTo>
                <a:lnTo>
                  <a:pt x="52349" y="81076"/>
                </a:lnTo>
                <a:close/>
              </a:path>
              <a:path w="1391920" h="201295" extrusionOk="0">
                <a:moveTo>
                  <a:pt x="153161" y="83820"/>
                </a:moveTo>
                <a:lnTo>
                  <a:pt x="125729" y="83820"/>
                </a:lnTo>
                <a:lnTo>
                  <a:pt x="125729" y="197205"/>
                </a:lnTo>
                <a:lnTo>
                  <a:pt x="159334" y="197205"/>
                </a:lnTo>
                <a:lnTo>
                  <a:pt x="159334" y="120624"/>
                </a:lnTo>
                <a:lnTo>
                  <a:pt x="166649" y="113538"/>
                </a:lnTo>
                <a:lnTo>
                  <a:pt x="171907" y="109651"/>
                </a:lnTo>
                <a:lnTo>
                  <a:pt x="226093" y="109651"/>
                </a:lnTo>
                <a:lnTo>
                  <a:pt x="225885" y="107694"/>
                </a:lnTo>
                <a:lnTo>
                  <a:pt x="221727" y="98221"/>
                </a:lnTo>
                <a:lnTo>
                  <a:pt x="155447" y="98221"/>
                </a:lnTo>
                <a:lnTo>
                  <a:pt x="153161" y="83820"/>
                </a:lnTo>
                <a:close/>
              </a:path>
              <a:path w="1391920" h="201295" extrusionOk="0">
                <a:moveTo>
                  <a:pt x="226093" y="109651"/>
                </a:moveTo>
                <a:lnTo>
                  <a:pt x="180365" y="109651"/>
                </a:lnTo>
                <a:lnTo>
                  <a:pt x="186594" y="110694"/>
                </a:lnTo>
                <a:lnTo>
                  <a:pt x="190938" y="114223"/>
                </a:lnTo>
                <a:lnTo>
                  <a:pt x="193481" y="120838"/>
                </a:lnTo>
                <a:lnTo>
                  <a:pt x="194309" y="131140"/>
                </a:lnTo>
                <a:lnTo>
                  <a:pt x="194309" y="197205"/>
                </a:lnTo>
                <a:lnTo>
                  <a:pt x="227914" y="197205"/>
                </a:lnTo>
                <a:lnTo>
                  <a:pt x="227914" y="126796"/>
                </a:lnTo>
                <a:lnTo>
                  <a:pt x="226093" y="109651"/>
                </a:lnTo>
                <a:close/>
              </a:path>
              <a:path w="1391920" h="201295" extrusionOk="0">
                <a:moveTo>
                  <a:pt x="192709" y="81076"/>
                </a:moveTo>
                <a:lnTo>
                  <a:pt x="181919" y="82469"/>
                </a:lnTo>
                <a:lnTo>
                  <a:pt x="172392" y="86220"/>
                </a:lnTo>
                <a:lnTo>
                  <a:pt x="163938" y="91685"/>
                </a:lnTo>
                <a:lnTo>
                  <a:pt x="156362" y="98221"/>
                </a:lnTo>
                <a:lnTo>
                  <a:pt x="221727" y="98221"/>
                </a:lnTo>
                <a:lnTo>
                  <a:pt x="219570" y="93306"/>
                </a:lnTo>
                <a:lnTo>
                  <a:pt x="208626" y="84234"/>
                </a:lnTo>
                <a:lnTo>
                  <a:pt x="192709" y="81076"/>
                </a:lnTo>
                <a:close/>
              </a:path>
              <a:path w="1391920" h="201295" extrusionOk="0">
                <a:moveTo>
                  <a:pt x="297637" y="81076"/>
                </a:moveTo>
                <a:lnTo>
                  <a:pt x="280152" y="85155"/>
                </a:lnTo>
                <a:lnTo>
                  <a:pt x="265090" y="96907"/>
                </a:lnTo>
                <a:lnTo>
                  <a:pt x="254528" y="115602"/>
                </a:lnTo>
                <a:lnTo>
                  <a:pt x="250545" y="140512"/>
                </a:lnTo>
                <a:lnTo>
                  <a:pt x="253842" y="165423"/>
                </a:lnTo>
                <a:lnTo>
                  <a:pt x="263204" y="184118"/>
                </a:lnTo>
                <a:lnTo>
                  <a:pt x="277838" y="195869"/>
                </a:lnTo>
                <a:lnTo>
                  <a:pt x="296951" y="199948"/>
                </a:lnTo>
                <a:lnTo>
                  <a:pt x="305170" y="198895"/>
                </a:lnTo>
                <a:lnTo>
                  <a:pt x="313153" y="195976"/>
                </a:lnTo>
                <a:lnTo>
                  <a:pt x="320579" y="191558"/>
                </a:lnTo>
                <a:lnTo>
                  <a:pt x="327126" y="186004"/>
                </a:lnTo>
                <a:lnTo>
                  <a:pt x="357758" y="186004"/>
                </a:lnTo>
                <a:lnTo>
                  <a:pt x="357758" y="172516"/>
                </a:lnTo>
                <a:lnTo>
                  <a:pt x="305638" y="172516"/>
                </a:lnTo>
                <a:lnTo>
                  <a:pt x="296926" y="170595"/>
                </a:lnTo>
                <a:lnTo>
                  <a:pt x="290464" y="164687"/>
                </a:lnTo>
                <a:lnTo>
                  <a:pt x="286446" y="154578"/>
                </a:lnTo>
                <a:lnTo>
                  <a:pt x="285064" y="140055"/>
                </a:lnTo>
                <a:lnTo>
                  <a:pt x="286732" y="126060"/>
                </a:lnTo>
                <a:lnTo>
                  <a:pt x="291207" y="116224"/>
                </a:lnTo>
                <a:lnTo>
                  <a:pt x="297697" y="110416"/>
                </a:lnTo>
                <a:lnTo>
                  <a:pt x="305409" y="108508"/>
                </a:lnTo>
                <a:lnTo>
                  <a:pt x="357758" y="108508"/>
                </a:lnTo>
                <a:lnTo>
                  <a:pt x="357758" y="92964"/>
                </a:lnTo>
                <a:lnTo>
                  <a:pt x="325526" y="92964"/>
                </a:lnTo>
                <a:lnTo>
                  <a:pt x="319657" y="88020"/>
                </a:lnTo>
                <a:lnTo>
                  <a:pt x="313382" y="84277"/>
                </a:lnTo>
                <a:lnTo>
                  <a:pt x="306206" y="81905"/>
                </a:lnTo>
                <a:lnTo>
                  <a:pt x="297637" y="81076"/>
                </a:lnTo>
                <a:close/>
              </a:path>
              <a:path w="1391920" h="201295" extrusionOk="0">
                <a:moveTo>
                  <a:pt x="357758" y="186004"/>
                </a:moveTo>
                <a:lnTo>
                  <a:pt x="328040" y="186004"/>
                </a:lnTo>
                <a:lnTo>
                  <a:pt x="330326" y="197205"/>
                </a:lnTo>
                <a:lnTo>
                  <a:pt x="357758" y="197205"/>
                </a:lnTo>
                <a:lnTo>
                  <a:pt x="357758" y="186004"/>
                </a:lnTo>
                <a:close/>
              </a:path>
              <a:path w="1391920" h="201295" extrusionOk="0">
                <a:moveTo>
                  <a:pt x="357758" y="108508"/>
                </a:moveTo>
                <a:lnTo>
                  <a:pt x="311581" y="108508"/>
                </a:lnTo>
                <a:lnTo>
                  <a:pt x="318211" y="110337"/>
                </a:lnTo>
                <a:lnTo>
                  <a:pt x="324154" y="115824"/>
                </a:lnTo>
                <a:lnTo>
                  <a:pt x="324154" y="162229"/>
                </a:lnTo>
                <a:lnTo>
                  <a:pt x="318668" y="169773"/>
                </a:lnTo>
                <a:lnTo>
                  <a:pt x="312953" y="172516"/>
                </a:lnTo>
                <a:lnTo>
                  <a:pt x="357758" y="172516"/>
                </a:lnTo>
                <a:lnTo>
                  <a:pt x="357758" y="108508"/>
                </a:lnTo>
                <a:close/>
              </a:path>
              <a:path w="1391920" h="201295" extrusionOk="0">
                <a:moveTo>
                  <a:pt x="357758" y="36957"/>
                </a:moveTo>
                <a:lnTo>
                  <a:pt x="324154" y="36957"/>
                </a:lnTo>
                <a:lnTo>
                  <a:pt x="324154" y="75590"/>
                </a:lnTo>
                <a:lnTo>
                  <a:pt x="325526" y="92964"/>
                </a:lnTo>
                <a:lnTo>
                  <a:pt x="357758" y="92964"/>
                </a:lnTo>
                <a:lnTo>
                  <a:pt x="357758" y="36957"/>
                </a:lnTo>
                <a:close/>
              </a:path>
              <a:path w="1391920" h="201295" extrusionOk="0">
                <a:moveTo>
                  <a:pt x="500024" y="0"/>
                </a:moveTo>
                <a:lnTo>
                  <a:pt x="455599" y="14325"/>
                </a:lnTo>
                <a:lnTo>
                  <a:pt x="438149" y="53340"/>
                </a:lnTo>
                <a:lnTo>
                  <a:pt x="440097" y="67513"/>
                </a:lnTo>
                <a:lnTo>
                  <a:pt x="445503" y="79629"/>
                </a:lnTo>
                <a:lnTo>
                  <a:pt x="453709" y="90030"/>
                </a:lnTo>
                <a:lnTo>
                  <a:pt x="464057" y="99060"/>
                </a:lnTo>
                <a:lnTo>
                  <a:pt x="464057" y="100279"/>
                </a:lnTo>
                <a:lnTo>
                  <a:pt x="451199" y="108523"/>
                </a:lnTo>
                <a:lnTo>
                  <a:pt x="440740" y="118910"/>
                </a:lnTo>
                <a:lnTo>
                  <a:pt x="433711" y="131868"/>
                </a:lnTo>
                <a:lnTo>
                  <a:pt x="431139" y="147828"/>
                </a:lnTo>
                <a:lnTo>
                  <a:pt x="436221" y="169359"/>
                </a:lnTo>
                <a:lnTo>
                  <a:pt x="450303" y="186118"/>
                </a:lnTo>
                <a:lnTo>
                  <a:pt x="471644" y="196991"/>
                </a:lnTo>
                <a:lnTo>
                  <a:pt x="498500" y="200863"/>
                </a:lnTo>
                <a:lnTo>
                  <a:pt x="526575" y="196767"/>
                </a:lnTo>
                <a:lnTo>
                  <a:pt x="548220" y="185470"/>
                </a:lnTo>
                <a:lnTo>
                  <a:pt x="561074" y="169773"/>
                </a:lnTo>
                <a:lnTo>
                  <a:pt x="499414" y="169773"/>
                </a:lnTo>
                <a:lnTo>
                  <a:pt x="487932" y="167935"/>
                </a:lnTo>
                <a:lnTo>
                  <a:pt x="478421" y="162610"/>
                </a:lnTo>
                <a:lnTo>
                  <a:pt x="471939" y="154085"/>
                </a:lnTo>
                <a:lnTo>
                  <a:pt x="469544" y="142646"/>
                </a:lnTo>
                <a:lnTo>
                  <a:pt x="470677" y="133935"/>
                </a:lnTo>
                <a:lnTo>
                  <a:pt x="473811" y="125768"/>
                </a:lnTo>
                <a:lnTo>
                  <a:pt x="478545" y="118343"/>
                </a:lnTo>
                <a:lnTo>
                  <a:pt x="484479" y="111861"/>
                </a:lnTo>
                <a:lnTo>
                  <a:pt x="553162" y="111861"/>
                </a:lnTo>
                <a:lnTo>
                  <a:pt x="546634" y="105170"/>
                </a:lnTo>
                <a:lnTo>
                  <a:pt x="533552" y="96621"/>
                </a:lnTo>
                <a:lnTo>
                  <a:pt x="533552" y="95402"/>
                </a:lnTo>
                <a:lnTo>
                  <a:pt x="543163" y="87668"/>
                </a:lnTo>
                <a:lnTo>
                  <a:pt x="545831" y="84429"/>
                </a:lnTo>
                <a:lnTo>
                  <a:pt x="510692" y="84429"/>
                </a:lnTo>
                <a:lnTo>
                  <a:pt x="497143" y="78586"/>
                </a:lnTo>
                <a:lnTo>
                  <a:pt x="486651" y="71970"/>
                </a:lnTo>
                <a:lnTo>
                  <a:pt x="479874" y="63812"/>
                </a:lnTo>
                <a:lnTo>
                  <a:pt x="477469" y="53340"/>
                </a:lnTo>
                <a:lnTo>
                  <a:pt x="479178" y="43562"/>
                </a:lnTo>
                <a:lnTo>
                  <a:pt x="483831" y="36614"/>
                </a:lnTo>
                <a:lnTo>
                  <a:pt x="490713" y="32465"/>
                </a:lnTo>
                <a:lnTo>
                  <a:pt x="499109" y="31089"/>
                </a:lnTo>
                <a:lnTo>
                  <a:pt x="554519" y="31089"/>
                </a:lnTo>
                <a:lnTo>
                  <a:pt x="542696" y="14516"/>
                </a:lnTo>
                <a:lnTo>
                  <a:pt x="524132" y="3786"/>
                </a:lnTo>
                <a:lnTo>
                  <a:pt x="500024" y="0"/>
                </a:lnTo>
                <a:close/>
              </a:path>
              <a:path w="1391920" h="201295" extrusionOk="0">
                <a:moveTo>
                  <a:pt x="553162" y="111861"/>
                </a:moveTo>
                <a:lnTo>
                  <a:pt x="484479" y="111861"/>
                </a:lnTo>
                <a:lnTo>
                  <a:pt x="501148" y="119119"/>
                </a:lnTo>
                <a:lnTo>
                  <a:pt x="514045" y="126263"/>
                </a:lnTo>
                <a:lnTo>
                  <a:pt x="522370" y="134664"/>
                </a:lnTo>
                <a:lnTo>
                  <a:pt x="525322" y="145694"/>
                </a:lnTo>
                <a:lnTo>
                  <a:pt x="523374" y="156271"/>
                </a:lnTo>
                <a:lnTo>
                  <a:pt x="517969" y="163791"/>
                </a:lnTo>
                <a:lnTo>
                  <a:pt x="509763" y="168282"/>
                </a:lnTo>
                <a:lnTo>
                  <a:pt x="499414" y="169773"/>
                </a:lnTo>
                <a:lnTo>
                  <a:pt x="561074" y="169773"/>
                </a:lnTo>
                <a:lnTo>
                  <a:pt x="562151" y="168459"/>
                </a:lnTo>
                <a:lnTo>
                  <a:pt x="567080" y="147218"/>
                </a:lnTo>
                <a:lnTo>
                  <a:pt x="564456" y="129925"/>
                </a:lnTo>
                <a:lnTo>
                  <a:pt x="557288" y="116090"/>
                </a:lnTo>
                <a:lnTo>
                  <a:pt x="553162" y="111861"/>
                </a:lnTo>
                <a:close/>
              </a:path>
              <a:path w="1391920" h="201295" extrusionOk="0">
                <a:moveTo>
                  <a:pt x="554519" y="31089"/>
                </a:moveTo>
                <a:lnTo>
                  <a:pt x="499109" y="31089"/>
                </a:lnTo>
                <a:lnTo>
                  <a:pt x="508949" y="32894"/>
                </a:lnTo>
                <a:lnTo>
                  <a:pt x="516331" y="37985"/>
                </a:lnTo>
                <a:lnTo>
                  <a:pt x="520969" y="45877"/>
                </a:lnTo>
                <a:lnTo>
                  <a:pt x="522579" y="56083"/>
                </a:lnTo>
                <a:lnTo>
                  <a:pt x="521793" y="63512"/>
                </a:lnTo>
                <a:lnTo>
                  <a:pt x="519493" y="70713"/>
                </a:lnTo>
                <a:lnTo>
                  <a:pt x="515764" y="77685"/>
                </a:lnTo>
                <a:lnTo>
                  <a:pt x="510692" y="84429"/>
                </a:lnTo>
                <a:lnTo>
                  <a:pt x="545831" y="84429"/>
                </a:lnTo>
                <a:lnTo>
                  <a:pt x="551230" y="77876"/>
                </a:lnTo>
                <a:lnTo>
                  <a:pt x="556783" y="66255"/>
                </a:lnTo>
                <a:lnTo>
                  <a:pt x="558850" y="53035"/>
                </a:lnTo>
                <a:lnTo>
                  <a:pt x="554631" y="31246"/>
                </a:lnTo>
                <a:lnTo>
                  <a:pt x="554519" y="31089"/>
                </a:lnTo>
                <a:close/>
              </a:path>
              <a:path w="1391920" h="201295" extrusionOk="0">
                <a:moveTo>
                  <a:pt x="667283" y="83820"/>
                </a:moveTo>
                <a:lnTo>
                  <a:pt x="639851" y="83820"/>
                </a:lnTo>
                <a:lnTo>
                  <a:pt x="639851" y="197205"/>
                </a:lnTo>
                <a:lnTo>
                  <a:pt x="673455" y="197205"/>
                </a:lnTo>
                <a:lnTo>
                  <a:pt x="673455" y="120624"/>
                </a:lnTo>
                <a:lnTo>
                  <a:pt x="680542" y="113309"/>
                </a:lnTo>
                <a:lnTo>
                  <a:pt x="687171" y="109651"/>
                </a:lnTo>
                <a:lnTo>
                  <a:pt x="805304" y="109651"/>
                </a:lnTo>
                <a:lnTo>
                  <a:pt x="805089" y="107694"/>
                </a:lnTo>
                <a:lnTo>
                  <a:pt x="801664" y="100050"/>
                </a:lnTo>
                <a:lnTo>
                  <a:pt x="736091" y="100050"/>
                </a:lnTo>
                <a:lnTo>
                  <a:pt x="735090" y="98450"/>
                </a:lnTo>
                <a:lnTo>
                  <a:pt x="669556" y="98450"/>
                </a:lnTo>
                <a:lnTo>
                  <a:pt x="667283" y="83820"/>
                </a:lnTo>
                <a:close/>
              </a:path>
              <a:path w="1391920" h="201295" extrusionOk="0">
                <a:moveTo>
                  <a:pt x="753922" y="109651"/>
                </a:moveTo>
                <a:lnTo>
                  <a:pt x="692645" y="109651"/>
                </a:lnTo>
                <a:lnTo>
                  <a:pt x="698881" y="110694"/>
                </a:lnTo>
                <a:lnTo>
                  <a:pt x="703229" y="114223"/>
                </a:lnTo>
                <a:lnTo>
                  <a:pt x="705773" y="120838"/>
                </a:lnTo>
                <a:lnTo>
                  <a:pt x="706602" y="131140"/>
                </a:lnTo>
                <a:lnTo>
                  <a:pt x="706602" y="197205"/>
                </a:lnTo>
                <a:lnTo>
                  <a:pt x="740206" y="197205"/>
                </a:lnTo>
                <a:lnTo>
                  <a:pt x="740206" y="120624"/>
                </a:lnTo>
                <a:lnTo>
                  <a:pt x="747521" y="113309"/>
                </a:lnTo>
                <a:lnTo>
                  <a:pt x="753922" y="109651"/>
                </a:lnTo>
                <a:close/>
              </a:path>
              <a:path w="1391920" h="201295" extrusionOk="0">
                <a:moveTo>
                  <a:pt x="805304" y="109651"/>
                </a:moveTo>
                <a:lnTo>
                  <a:pt x="759637" y="109651"/>
                </a:lnTo>
                <a:lnTo>
                  <a:pt x="765867" y="110694"/>
                </a:lnTo>
                <a:lnTo>
                  <a:pt x="770210" y="114223"/>
                </a:lnTo>
                <a:lnTo>
                  <a:pt x="772753" y="120838"/>
                </a:lnTo>
                <a:lnTo>
                  <a:pt x="773582" y="131140"/>
                </a:lnTo>
                <a:lnTo>
                  <a:pt x="773582" y="197205"/>
                </a:lnTo>
                <a:lnTo>
                  <a:pt x="807186" y="197205"/>
                </a:lnTo>
                <a:lnTo>
                  <a:pt x="807186" y="126796"/>
                </a:lnTo>
                <a:lnTo>
                  <a:pt x="805304" y="109651"/>
                </a:lnTo>
                <a:close/>
              </a:path>
              <a:path w="1391920" h="201295" extrusionOk="0">
                <a:moveTo>
                  <a:pt x="771753" y="81076"/>
                </a:moveTo>
                <a:lnTo>
                  <a:pt x="761230" y="82594"/>
                </a:lnTo>
                <a:lnTo>
                  <a:pt x="752036" y="86706"/>
                </a:lnTo>
                <a:lnTo>
                  <a:pt x="743785" y="92746"/>
                </a:lnTo>
                <a:lnTo>
                  <a:pt x="736091" y="100050"/>
                </a:lnTo>
                <a:lnTo>
                  <a:pt x="801664" y="100050"/>
                </a:lnTo>
                <a:lnTo>
                  <a:pt x="798642" y="93306"/>
                </a:lnTo>
                <a:lnTo>
                  <a:pt x="787609" y="84234"/>
                </a:lnTo>
                <a:lnTo>
                  <a:pt x="771753" y="81076"/>
                </a:lnTo>
                <a:close/>
              </a:path>
              <a:path w="1391920" h="201295" extrusionOk="0">
                <a:moveTo>
                  <a:pt x="704773" y="81076"/>
                </a:moveTo>
                <a:lnTo>
                  <a:pt x="694465" y="82473"/>
                </a:lnTo>
                <a:lnTo>
                  <a:pt x="685571" y="86248"/>
                </a:lnTo>
                <a:lnTo>
                  <a:pt x="677706" y="91781"/>
                </a:lnTo>
                <a:lnTo>
                  <a:pt x="670483" y="98450"/>
                </a:lnTo>
                <a:lnTo>
                  <a:pt x="735090" y="98450"/>
                </a:lnTo>
                <a:lnTo>
                  <a:pt x="731037" y="91974"/>
                </a:lnTo>
                <a:lnTo>
                  <a:pt x="724290" y="86020"/>
                </a:lnTo>
                <a:lnTo>
                  <a:pt x="715614" y="82337"/>
                </a:lnTo>
                <a:lnTo>
                  <a:pt x="704773" y="81076"/>
                </a:lnTo>
                <a:close/>
              </a:path>
              <a:path w="1391920" h="201295" extrusionOk="0">
                <a:moveTo>
                  <a:pt x="884440" y="81076"/>
                </a:moveTo>
                <a:lnTo>
                  <a:pt x="863645" y="85059"/>
                </a:lnTo>
                <a:lnTo>
                  <a:pt x="845978" y="96650"/>
                </a:lnTo>
                <a:lnTo>
                  <a:pt x="833712" y="115313"/>
                </a:lnTo>
                <a:lnTo>
                  <a:pt x="829119" y="140512"/>
                </a:lnTo>
                <a:lnTo>
                  <a:pt x="833712" y="165712"/>
                </a:lnTo>
                <a:lnTo>
                  <a:pt x="845978" y="184375"/>
                </a:lnTo>
                <a:lnTo>
                  <a:pt x="863645" y="195966"/>
                </a:lnTo>
                <a:lnTo>
                  <a:pt x="884440" y="199948"/>
                </a:lnTo>
                <a:lnTo>
                  <a:pt x="905103" y="195966"/>
                </a:lnTo>
                <a:lnTo>
                  <a:pt x="922702" y="184375"/>
                </a:lnTo>
                <a:lnTo>
                  <a:pt x="930330" y="172745"/>
                </a:lnTo>
                <a:lnTo>
                  <a:pt x="884440" y="172745"/>
                </a:lnTo>
                <a:lnTo>
                  <a:pt x="875307" y="170473"/>
                </a:lnTo>
                <a:lnTo>
                  <a:pt x="868810" y="164001"/>
                </a:lnTo>
                <a:lnTo>
                  <a:pt x="864927" y="153843"/>
                </a:lnTo>
                <a:lnTo>
                  <a:pt x="863638" y="140512"/>
                </a:lnTo>
                <a:lnTo>
                  <a:pt x="864927" y="127182"/>
                </a:lnTo>
                <a:lnTo>
                  <a:pt x="868810" y="117024"/>
                </a:lnTo>
                <a:lnTo>
                  <a:pt x="875307" y="110551"/>
                </a:lnTo>
                <a:lnTo>
                  <a:pt x="884440" y="108280"/>
                </a:lnTo>
                <a:lnTo>
                  <a:pt x="930330" y="108280"/>
                </a:lnTo>
                <a:lnTo>
                  <a:pt x="922702" y="96650"/>
                </a:lnTo>
                <a:lnTo>
                  <a:pt x="905103" y="85059"/>
                </a:lnTo>
                <a:lnTo>
                  <a:pt x="884440" y="81076"/>
                </a:lnTo>
                <a:close/>
              </a:path>
              <a:path w="1391920" h="201295" extrusionOk="0">
                <a:moveTo>
                  <a:pt x="930330" y="108280"/>
                </a:moveTo>
                <a:lnTo>
                  <a:pt x="884440" y="108280"/>
                </a:lnTo>
                <a:lnTo>
                  <a:pt x="893477" y="110551"/>
                </a:lnTo>
                <a:lnTo>
                  <a:pt x="899985" y="117024"/>
                </a:lnTo>
                <a:lnTo>
                  <a:pt x="903921" y="127182"/>
                </a:lnTo>
                <a:lnTo>
                  <a:pt x="905243" y="140512"/>
                </a:lnTo>
                <a:lnTo>
                  <a:pt x="903921" y="153843"/>
                </a:lnTo>
                <a:lnTo>
                  <a:pt x="899985" y="164001"/>
                </a:lnTo>
                <a:lnTo>
                  <a:pt x="893477" y="170473"/>
                </a:lnTo>
                <a:lnTo>
                  <a:pt x="884440" y="172745"/>
                </a:lnTo>
                <a:lnTo>
                  <a:pt x="930330" y="172745"/>
                </a:lnTo>
                <a:lnTo>
                  <a:pt x="934943" y="165712"/>
                </a:lnTo>
                <a:lnTo>
                  <a:pt x="939533" y="140512"/>
                </a:lnTo>
                <a:lnTo>
                  <a:pt x="934943" y="115313"/>
                </a:lnTo>
                <a:lnTo>
                  <a:pt x="930330" y="108280"/>
                </a:lnTo>
                <a:close/>
              </a:path>
              <a:path w="1391920" h="201295" extrusionOk="0">
                <a:moveTo>
                  <a:pt x="990053" y="83820"/>
                </a:moveTo>
                <a:lnTo>
                  <a:pt x="962621" y="83820"/>
                </a:lnTo>
                <a:lnTo>
                  <a:pt x="962621" y="197205"/>
                </a:lnTo>
                <a:lnTo>
                  <a:pt x="996226" y="197205"/>
                </a:lnTo>
                <a:lnTo>
                  <a:pt x="996226" y="120624"/>
                </a:lnTo>
                <a:lnTo>
                  <a:pt x="1003541" y="113538"/>
                </a:lnTo>
                <a:lnTo>
                  <a:pt x="1008799" y="109651"/>
                </a:lnTo>
                <a:lnTo>
                  <a:pt x="1062985" y="109651"/>
                </a:lnTo>
                <a:lnTo>
                  <a:pt x="1062777" y="107694"/>
                </a:lnTo>
                <a:lnTo>
                  <a:pt x="1058619" y="98221"/>
                </a:lnTo>
                <a:lnTo>
                  <a:pt x="992339" y="98221"/>
                </a:lnTo>
                <a:lnTo>
                  <a:pt x="990053" y="83820"/>
                </a:lnTo>
                <a:close/>
              </a:path>
              <a:path w="1391920" h="201295" extrusionOk="0">
                <a:moveTo>
                  <a:pt x="1062985" y="109651"/>
                </a:moveTo>
                <a:lnTo>
                  <a:pt x="1017257" y="109651"/>
                </a:lnTo>
                <a:lnTo>
                  <a:pt x="1023486" y="110694"/>
                </a:lnTo>
                <a:lnTo>
                  <a:pt x="1027830" y="114223"/>
                </a:lnTo>
                <a:lnTo>
                  <a:pt x="1030373" y="120838"/>
                </a:lnTo>
                <a:lnTo>
                  <a:pt x="1031201" y="131140"/>
                </a:lnTo>
                <a:lnTo>
                  <a:pt x="1031201" y="197205"/>
                </a:lnTo>
                <a:lnTo>
                  <a:pt x="1064806" y="197205"/>
                </a:lnTo>
                <a:lnTo>
                  <a:pt x="1064806" y="126796"/>
                </a:lnTo>
                <a:lnTo>
                  <a:pt x="1062985" y="109651"/>
                </a:lnTo>
                <a:close/>
              </a:path>
              <a:path w="1391920" h="201295" extrusionOk="0">
                <a:moveTo>
                  <a:pt x="1029601" y="81076"/>
                </a:moveTo>
                <a:lnTo>
                  <a:pt x="1018811" y="82469"/>
                </a:lnTo>
                <a:lnTo>
                  <a:pt x="1009284" y="86220"/>
                </a:lnTo>
                <a:lnTo>
                  <a:pt x="1000830" y="91685"/>
                </a:lnTo>
                <a:lnTo>
                  <a:pt x="993254" y="98221"/>
                </a:lnTo>
                <a:lnTo>
                  <a:pt x="1058619" y="98221"/>
                </a:lnTo>
                <a:lnTo>
                  <a:pt x="1056462" y="93306"/>
                </a:lnTo>
                <a:lnTo>
                  <a:pt x="1045517" y="84234"/>
                </a:lnTo>
                <a:lnTo>
                  <a:pt x="1029601" y="81076"/>
                </a:lnTo>
                <a:close/>
              </a:path>
              <a:path w="1391920" h="201295" extrusionOk="0">
                <a:moveTo>
                  <a:pt x="1131557" y="110109"/>
                </a:moveTo>
                <a:lnTo>
                  <a:pt x="1097953" y="110109"/>
                </a:lnTo>
                <a:lnTo>
                  <a:pt x="1097953" y="156057"/>
                </a:lnTo>
                <a:lnTo>
                  <a:pt x="1100106" y="174006"/>
                </a:lnTo>
                <a:lnTo>
                  <a:pt x="1106954" y="187861"/>
                </a:lnTo>
                <a:lnTo>
                  <a:pt x="1119073" y="196787"/>
                </a:lnTo>
                <a:lnTo>
                  <a:pt x="1137043" y="199948"/>
                </a:lnTo>
                <a:lnTo>
                  <a:pt x="1144766" y="199563"/>
                </a:lnTo>
                <a:lnTo>
                  <a:pt x="1151502" y="198577"/>
                </a:lnTo>
                <a:lnTo>
                  <a:pt x="1157296" y="197248"/>
                </a:lnTo>
                <a:lnTo>
                  <a:pt x="1162189" y="195834"/>
                </a:lnTo>
                <a:lnTo>
                  <a:pt x="1157423" y="173659"/>
                </a:lnTo>
                <a:lnTo>
                  <a:pt x="1137272" y="173659"/>
                </a:lnTo>
                <a:lnTo>
                  <a:pt x="1131557" y="168402"/>
                </a:lnTo>
                <a:lnTo>
                  <a:pt x="1131557" y="110109"/>
                </a:lnTo>
                <a:close/>
              </a:path>
              <a:path w="1391920" h="201295" extrusionOk="0">
                <a:moveTo>
                  <a:pt x="1156931" y="171373"/>
                </a:moveTo>
                <a:lnTo>
                  <a:pt x="1153960" y="172516"/>
                </a:lnTo>
                <a:lnTo>
                  <a:pt x="1149845" y="173659"/>
                </a:lnTo>
                <a:lnTo>
                  <a:pt x="1157423" y="173659"/>
                </a:lnTo>
                <a:lnTo>
                  <a:pt x="1156931" y="171373"/>
                </a:lnTo>
                <a:close/>
              </a:path>
              <a:path w="1391920" h="201295" extrusionOk="0">
                <a:moveTo>
                  <a:pt x="1131557" y="53644"/>
                </a:moveTo>
                <a:lnTo>
                  <a:pt x="1103668" y="53644"/>
                </a:lnTo>
                <a:lnTo>
                  <a:pt x="1099781" y="83820"/>
                </a:lnTo>
                <a:lnTo>
                  <a:pt x="1082408" y="85191"/>
                </a:lnTo>
                <a:lnTo>
                  <a:pt x="1082408" y="110109"/>
                </a:lnTo>
                <a:lnTo>
                  <a:pt x="1158760" y="110109"/>
                </a:lnTo>
                <a:lnTo>
                  <a:pt x="1158760" y="83820"/>
                </a:lnTo>
                <a:lnTo>
                  <a:pt x="1131557" y="83820"/>
                </a:lnTo>
                <a:lnTo>
                  <a:pt x="1131557" y="53644"/>
                </a:lnTo>
                <a:close/>
              </a:path>
              <a:path w="1391920" h="201295" extrusionOk="0">
                <a:moveTo>
                  <a:pt x="1214539" y="36957"/>
                </a:moveTo>
                <a:lnTo>
                  <a:pt x="1180934" y="36957"/>
                </a:lnTo>
                <a:lnTo>
                  <a:pt x="1180934" y="197205"/>
                </a:lnTo>
                <a:lnTo>
                  <a:pt x="1214539" y="197205"/>
                </a:lnTo>
                <a:lnTo>
                  <a:pt x="1214539" y="120624"/>
                </a:lnTo>
                <a:lnTo>
                  <a:pt x="1221854" y="113538"/>
                </a:lnTo>
                <a:lnTo>
                  <a:pt x="1227112" y="109651"/>
                </a:lnTo>
                <a:lnTo>
                  <a:pt x="1281298" y="109651"/>
                </a:lnTo>
                <a:lnTo>
                  <a:pt x="1281090" y="107694"/>
                </a:lnTo>
                <a:lnTo>
                  <a:pt x="1276230" y="96621"/>
                </a:lnTo>
                <a:lnTo>
                  <a:pt x="1212938" y="96621"/>
                </a:lnTo>
                <a:lnTo>
                  <a:pt x="1214539" y="76276"/>
                </a:lnTo>
                <a:lnTo>
                  <a:pt x="1214539" y="36957"/>
                </a:lnTo>
                <a:close/>
              </a:path>
              <a:path w="1391920" h="201295" extrusionOk="0">
                <a:moveTo>
                  <a:pt x="1281298" y="109651"/>
                </a:moveTo>
                <a:lnTo>
                  <a:pt x="1235570" y="109651"/>
                </a:lnTo>
                <a:lnTo>
                  <a:pt x="1241799" y="110694"/>
                </a:lnTo>
                <a:lnTo>
                  <a:pt x="1246143" y="114223"/>
                </a:lnTo>
                <a:lnTo>
                  <a:pt x="1248686" y="120838"/>
                </a:lnTo>
                <a:lnTo>
                  <a:pt x="1249514" y="131140"/>
                </a:lnTo>
                <a:lnTo>
                  <a:pt x="1249514" y="197205"/>
                </a:lnTo>
                <a:lnTo>
                  <a:pt x="1283119" y="197205"/>
                </a:lnTo>
                <a:lnTo>
                  <a:pt x="1283119" y="126796"/>
                </a:lnTo>
                <a:lnTo>
                  <a:pt x="1281298" y="109651"/>
                </a:lnTo>
                <a:close/>
              </a:path>
              <a:path w="1391920" h="201295" extrusionOk="0">
                <a:moveTo>
                  <a:pt x="1247914" y="81076"/>
                </a:moveTo>
                <a:lnTo>
                  <a:pt x="1237177" y="82444"/>
                </a:lnTo>
                <a:lnTo>
                  <a:pt x="1227855" y="86020"/>
                </a:lnTo>
                <a:lnTo>
                  <a:pt x="1219818" y="91010"/>
                </a:lnTo>
                <a:lnTo>
                  <a:pt x="1212938" y="96621"/>
                </a:lnTo>
                <a:lnTo>
                  <a:pt x="1276230" y="96621"/>
                </a:lnTo>
                <a:lnTo>
                  <a:pt x="1274775" y="93306"/>
                </a:lnTo>
                <a:lnTo>
                  <a:pt x="1263830" y="84234"/>
                </a:lnTo>
                <a:lnTo>
                  <a:pt x="1247914" y="81076"/>
                </a:lnTo>
                <a:close/>
              </a:path>
              <a:path w="1391920" h="201295" extrusionOk="0">
                <a:moveTo>
                  <a:pt x="1316494" y="163144"/>
                </a:moveTo>
                <a:lnTo>
                  <a:pt x="1301407" y="184175"/>
                </a:lnTo>
                <a:lnTo>
                  <a:pt x="1310926" y="190594"/>
                </a:lnTo>
                <a:lnTo>
                  <a:pt x="1321838" y="195576"/>
                </a:lnTo>
                <a:lnTo>
                  <a:pt x="1333393" y="198802"/>
                </a:lnTo>
                <a:lnTo>
                  <a:pt x="1344841" y="199948"/>
                </a:lnTo>
                <a:lnTo>
                  <a:pt x="1364954" y="197127"/>
                </a:lnTo>
                <a:lnTo>
                  <a:pt x="1379559" y="189376"/>
                </a:lnTo>
                <a:lnTo>
                  <a:pt x="1388464" y="177767"/>
                </a:lnTo>
                <a:lnTo>
                  <a:pt x="1389036" y="175031"/>
                </a:lnTo>
                <a:lnTo>
                  <a:pt x="1345755" y="175031"/>
                </a:lnTo>
                <a:lnTo>
                  <a:pt x="1338579" y="174267"/>
                </a:lnTo>
                <a:lnTo>
                  <a:pt x="1331382" y="172002"/>
                </a:lnTo>
                <a:lnTo>
                  <a:pt x="1324056" y="168280"/>
                </a:lnTo>
                <a:lnTo>
                  <a:pt x="1316494" y="163144"/>
                </a:lnTo>
                <a:close/>
              </a:path>
              <a:path w="1391920" h="201295" extrusionOk="0">
                <a:moveTo>
                  <a:pt x="1350556" y="81076"/>
                </a:moveTo>
                <a:lnTo>
                  <a:pt x="1332678" y="83655"/>
                </a:lnTo>
                <a:lnTo>
                  <a:pt x="1318980" y="90906"/>
                </a:lnTo>
                <a:lnTo>
                  <a:pt x="1310211" y="102100"/>
                </a:lnTo>
                <a:lnTo>
                  <a:pt x="1307122" y="116509"/>
                </a:lnTo>
                <a:lnTo>
                  <a:pt x="1309872" y="128893"/>
                </a:lnTo>
                <a:lnTo>
                  <a:pt x="1316951" y="138255"/>
                </a:lnTo>
                <a:lnTo>
                  <a:pt x="1326603" y="145088"/>
                </a:lnTo>
                <a:lnTo>
                  <a:pt x="1337068" y="149885"/>
                </a:lnTo>
                <a:lnTo>
                  <a:pt x="1345594" y="153182"/>
                </a:lnTo>
                <a:lnTo>
                  <a:pt x="1352984" y="156543"/>
                </a:lnTo>
                <a:lnTo>
                  <a:pt x="1358189" y="160461"/>
                </a:lnTo>
                <a:lnTo>
                  <a:pt x="1360157" y="165430"/>
                </a:lnTo>
                <a:lnTo>
                  <a:pt x="1360157" y="171373"/>
                </a:lnTo>
                <a:lnTo>
                  <a:pt x="1355813" y="175031"/>
                </a:lnTo>
                <a:lnTo>
                  <a:pt x="1389036" y="175031"/>
                </a:lnTo>
                <a:lnTo>
                  <a:pt x="1371705" y="133926"/>
                </a:lnTo>
                <a:lnTo>
                  <a:pt x="1352459" y="126257"/>
                </a:lnTo>
                <a:lnTo>
                  <a:pt x="1345384" y="123224"/>
                </a:lnTo>
                <a:lnTo>
                  <a:pt x="1340494" y="119635"/>
                </a:lnTo>
                <a:lnTo>
                  <a:pt x="1338668" y="114909"/>
                </a:lnTo>
                <a:lnTo>
                  <a:pt x="1338668" y="109194"/>
                </a:lnTo>
                <a:lnTo>
                  <a:pt x="1342783" y="105994"/>
                </a:lnTo>
                <a:lnTo>
                  <a:pt x="1382674" y="105994"/>
                </a:lnTo>
                <a:lnTo>
                  <a:pt x="1390561" y="95478"/>
                </a:lnTo>
                <a:lnTo>
                  <a:pt x="1382606" y="90142"/>
                </a:lnTo>
                <a:lnTo>
                  <a:pt x="1373387" y="85534"/>
                </a:lnTo>
                <a:lnTo>
                  <a:pt x="1362754" y="82298"/>
                </a:lnTo>
                <a:lnTo>
                  <a:pt x="1350556" y="81076"/>
                </a:lnTo>
                <a:close/>
              </a:path>
              <a:path w="1391920" h="201295" extrusionOk="0">
                <a:moveTo>
                  <a:pt x="1382674" y="105994"/>
                </a:moveTo>
                <a:lnTo>
                  <a:pt x="1351470" y="105994"/>
                </a:lnTo>
                <a:lnTo>
                  <a:pt x="1357439" y="106658"/>
                </a:lnTo>
                <a:lnTo>
                  <a:pt x="1363386" y="108565"/>
                </a:lnTo>
                <a:lnTo>
                  <a:pt x="1369376" y="111587"/>
                </a:lnTo>
                <a:lnTo>
                  <a:pt x="1375473" y="115595"/>
                </a:lnTo>
                <a:lnTo>
                  <a:pt x="1382674" y="105994"/>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 name="Google Shape;130;p21"/>
          <p:cNvSpPr/>
          <p:nvPr/>
        </p:nvSpPr>
        <p:spPr>
          <a:xfrm>
            <a:off x="5317659" y="4177086"/>
            <a:ext cx="1900616" cy="164436"/>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 name="Google Shape;131;p21"/>
          <p:cNvSpPr/>
          <p:nvPr/>
        </p:nvSpPr>
        <p:spPr>
          <a:xfrm>
            <a:off x="5304964" y="3989170"/>
            <a:ext cx="1922303" cy="145054"/>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 name="Google Shape;132;p21"/>
          <p:cNvSpPr/>
          <p:nvPr/>
        </p:nvSpPr>
        <p:spPr>
          <a:xfrm>
            <a:off x="2109640" y="1248907"/>
            <a:ext cx="1498112" cy="855954"/>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 name="Google Shape;133;p21"/>
          <p:cNvSpPr/>
          <p:nvPr/>
        </p:nvSpPr>
        <p:spPr>
          <a:xfrm>
            <a:off x="1907010" y="3341741"/>
            <a:ext cx="559283" cy="439638"/>
          </a:xfrm>
          <a:custGeom>
            <a:avLst/>
            <a:gdLst/>
            <a:ahLst/>
            <a:cxnLst/>
            <a:rect l="l" t="t" r="r" b="b"/>
            <a:pathLst>
              <a:path w="654050" h="646429" extrusionOk="0">
                <a:moveTo>
                  <a:pt x="519987" y="0"/>
                </a:moveTo>
                <a:lnTo>
                  <a:pt x="501272" y="1270"/>
                </a:lnTo>
                <a:lnTo>
                  <a:pt x="489470" y="2540"/>
                </a:lnTo>
                <a:lnTo>
                  <a:pt x="466423" y="7620"/>
                </a:lnTo>
                <a:lnTo>
                  <a:pt x="454713" y="8890"/>
                </a:lnTo>
                <a:lnTo>
                  <a:pt x="402008" y="13970"/>
                </a:lnTo>
                <a:lnTo>
                  <a:pt x="361494" y="19050"/>
                </a:lnTo>
                <a:lnTo>
                  <a:pt x="341496" y="22860"/>
                </a:lnTo>
                <a:lnTo>
                  <a:pt x="321694" y="27940"/>
                </a:lnTo>
                <a:lnTo>
                  <a:pt x="295075" y="34290"/>
                </a:lnTo>
                <a:lnTo>
                  <a:pt x="213871" y="45720"/>
                </a:lnTo>
                <a:lnTo>
                  <a:pt x="166011" y="55880"/>
                </a:lnTo>
                <a:lnTo>
                  <a:pt x="117960" y="63500"/>
                </a:lnTo>
                <a:lnTo>
                  <a:pt x="66100" y="83820"/>
                </a:lnTo>
                <a:lnTo>
                  <a:pt x="32185" y="128270"/>
                </a:lnTo>
                <a:lnTo>
                  <a:pt x="12709" y="198120"/>
                </a:lnTo>
                <a:lnTo>
                  <a:pt x="9561" y="255270"/>
                </a:lnTo>
                <a:lnTo>
                  <a:pt x="7124" y="276860"/>
                </a:lnTo>
                <a:lnTo>
                  <a:pt x="4978" y="298450"/>
                </a:lnTo>
                <a:lnTo>
                  <a:pt x="4689" y="320040"/>
                </a:lnTo>
                <a:lnTo>
                  <a:pt x="5271" y="340360"/>
                </a:lnTo>
                <a:lnTo>
                  <a:pt x="5386" y="356870"/>
                </a:lnTo>
                <a:lnTo>
                  <a:pt x="4183" y="401320"/>
                </a:lnTo>
                <a:lnTo>
                  <a:pt x="109" y="472440"/>
                </a:lnTo>
                <a:lnTo>
                  <a:pt x="0" y="519430"/>
                </a:lnTo>
                <a:lnTo>
                  <a:pt x="8521" y="561340"/>
                </a:lnTo>
                <a:lnTo>
                  <a:pt x="31168" y="599440"/>
                </a:lnTo>
                <a:lnTo>
                  <a:pt x="62629" y="622300"/>
                </a:lnTo>
                <a:lnTo>
                  <a:pt x="101076" y="637540"/>
                </a:lnTo>
                <a:lnTo>
                  <a:pt x="142218" y="645160"/>
                </a:lnTo>
                <a:lnTo>
                  <a:pt x="181765" y="646430"/>
                </a:lnTo>
                <a:lnTo>
                  <a:pt x="216871" y="646430"/>
                </a:lnTo>
                <a:lnTo>
                  <a:pt x="234289" y="645160"/>
                </a:lnTo>
                <a:lnTo>
                  <a:pt x="263108" y="638810"/>
                </a:lnTo>
                <a:lnTo>
                  <a:pt x="274437" y="638810"/>
                </a:lnTo>
                <a:lnTo>
                  <a:pt x="285813" y="637540"/>
                </a:lnTo>
                <a:lnTo>
                  <a:pt x="307554" y="637540"/>
                </a:lnTo>
                <a:lnTo>
                  <a:pt x="320811" y="635000"/>
                </a:lnTo>
                <a:lnTo>
                  <a:pt x="181402" y="635000"/>
                </a:lnTo>
                <a:lnTo>
                  <a:pt x="132416" y="629920"/>
                </a:lnTo>
                <a:lnTo>
                  <a:pt x="85568" y="617220"/>
                </a:lnTo>
                <a:lnTo>
                  <a:pt x="45850" y="593090"/>
                </a:lnTo>
                <a:lnTo>
                  <a:pt x="18716" y="549910"/>
                </a:lnTo>
                <a:lnTo>
                  <a:pt x="14176" y="499110"/>
                </a:lnTo>
                <a:lnTo>
                  <a:pt x="15745" y="469900"/>
                </a:lnTo>
                <a:lnTo>
                  <a:pt x="17015" y="439420"/>
                </a:lnTo>
                <a:lnTo>
                  <a:pt x="18024" y="412750"/>
                </a:lnTo>
                <a:lnTo>
                  <a:pt x="19167" y="386080"/>
                </a:lnTo>
                <a:lnTo>
                  <a:pt x="19435" y="368300"/>
                </a:lnTo>
                <a:lnTo>
                  <a:pt x="19396" y="356870"/>
                </a:lnTo>
                <a:lnTo>
                  <a:pt x="18855" y="336550"/>
                </a:lnTo>
                <a:lnTo>
                  <a:pt x="18213" y="314960"/>
                </a:lnTo>
                <a:lnTo>
                  <a:pt x="18303" y="289560"/>
                </a:lnTo>
                <a:lnTo>
                  <a:pt x="19288" y="278130"/>
                </a:lnTo>
                <a:lnTo>
                  <a:pt x="21067" y="267970"/>
                </a:lnTo>
                <a:lnTo>
                  <a:pt x="22963" y="257810"/>
                </a:lnTo>
                <a:lnTo>
                  <a:pt x="24298" y="247650"/>
                </a:lnTo>
                <a:lnTo>
                  <a:pt x="24678" y="237490"/>
                </a:lnTo>
                <a:lnTo>
                  <a:pt x="24809" y="208280"/>
                </a:lnTo>
                <a:lnTo>
                  <a:pt x="26012" y="195580"/>
                </a:lnTo>
                <a:lnTo>
                  <a:pt x="35853" y="157480"/>
                </a:lnTo>
                <a:lnTo>
                  <a:pt x="52504" y="121920"/>
                </a:lnTo>
                <a:lnTo>
                  <a:pt x="90538" y="86360"/>
                </a:lnTo>
                <a:lnTo>
                  <a:pt x="141811" y="73660"/>
                </a:lnTo>
                <a:lnTo>
                  <a:pt x="188629" y="66040"/>
                </a:lnTo>
                <a:lnTo>
                  <a:pt x="235181" y="55880"/>
                </a:lnTo>
                <a:lnTo>
                  <a:pt x="248296" y="54610"/>
                </a:lnTo>
                <a:lnTo>
                  <a:pt x="261488" y="52070"/>
                </a:lnTo>
                <a:lnTo>
                  <a:pt x="287899" y="49530"/>
                </a:lnTo>
                <a:lnTo>
                  <a:pt x="313872" y="44450"/>
                </a:lnTo>
                <a:lnTo>
                  <a:pt x="339436" y="36830"/>
                </a:lnTo>
                <a:lnTo>
                  <a:pt x="360909" y="33020"/>
                </a:lnTo>
                <a:lnTo>
                  <a:pt x="437852" y="24130"/>
                </a:lnTo>
                <a:lnTo>
                  <a:pt x="448897" y="24130"/>
                </a:lnTo>
                <a:lnTo>
                  <a:pt x="470906" y="21590"/>
                </a:lnTo>
                <a:lnTo>
                  <a:pt x="499124" y="16510"/>
                </a:lnTo>
                <a:lnTo>
                  <a:pt x="527713" y="13970"/>
                </a:lnTo>
                <a:lnTo>
                  <a:pt x="582049" y="13970"/>
                </a:lnTo>
                <a:lnTo>
                  <a:pt x="575249" y="8890"/>
                </a:lnTo>
                <a:lnTo>
                  <a:pt x="557270" y="3810"/>
                </a:lnTo>
                <a:lnTo>
                  <a:pt x="538751" y="1270"/>
                </a:lnTo>
                <a:lnTo>
                  <a:pt x="519987" y="0"/>
                </a:lnTo>
                <a:close/>
              </a:path>
              <a:path w="654050" h="646429" extrusionOk="0">
                <a:moveTo>
                  <a:pt x="368874" y="387350"/>
                </a:moveTo>
                <a:lnTo>
                  <a:pt x="344833" y="387350"/>
                </a:lnTo>
                <a:lnTo>
                  <a:pt x="354007" y="389890"/>
                </a:lnTo>
                <a:lnTo>
                  <a:pt x="357560" y="398780"/>
                </a:lnTo>
                <a:lnTo>
                  <a:pt x="357915" y="408940"/>
                </a:lnTo>
                <a:lnTo>
                  <a:pt x="357705" y="414020"/>
                </a:lnTo>
                <a:lnTo>
                  <a:pt x="357592" y="474980"/>
                </a:lnTo>
                <a:lnTo>
                  <a:pt x="358225" y="491490"/>
                </a:lnTo>
                <a:lnTo>
                  <a:pt x="361438" y="530860"/>
                </a:lnTo>
                <a:lnTo>
                  <a:pt x="362123" y="549910"/>
                </a:lnTo>
                <a:lnTo>
                  <a:pt x="362067" y="552450"/>
                </a:lnTo>
                <a:lnTo>
                  <a:pt x="361152" y="563880"/>
                </a:lnTo>
                <a:lnTo>
                  <a:pt x="359738" y="582930"/>
                </a:lnTo>
                <a:lnTo>
                  <a:pt x="360384" y="600710"/>
                </a:lnTo>
                <a:lnTo>
                  <a:pt x="365547" y="613410"/>
                </a:lnTo>
                <a:lnTo>
                  <a:pt x="360541" y="617220"/>
                </a:lnTo>
                <a:lnTo>
                  <a:pt x="343662" y="619760"/>
                </a:lnTo>
                <a:lnTo>
                  <a:pt x="314539" y="619760"/>
                </a:lnTo>
                <a:lnTo>
                  <a:pt x="306898" y="621030"/>
                </a:lnTo>
                <a:lnTo>
                  <a:pt x="298074" y="623570"/>
                </a:lnTo>
                <a:lnTo>
                  <a:pt x="270792" y="623570"/>
                </a:lnTo>
                <a:lnTo>
                  <a:pt x="249069" y="626110"/>
                </a:lnTo>
                <a:lnTo>
                  <a:pt x="238145" y="628650"/>
                </a:lnTo>
                <a:lnTo>
                  <a:pt x="181402" y="635000"/>
                </a:lnTo>
                <a:lnTo>
                  <a:pt x="320811" y="635000"/>
                </a:lnTo>
                <a:lnTo>
                  <a:pt x="327439" y="633730"/>
                </a:lnTo>
                <a:lnTo>
                  <a:pt x="337785" y="632460"/>
                </a:lnTo>
                <a:lnTo>
                  <a:pt x="352136" y="632460"/>
                </a:lnTo>
                <a:lnTo>
                  <a:pt x="363412" y="629920"/>
                </a:lnTo>
                <a:lnTo>
                  <a:pt x="371580" y="624840"/>
                </a:lnTo>
                <a:lnTo>
                  <a:pt x="376608" y="618490"/>
                </a:lnTo>
                <a:lnTo>
                  <a:pt x="380799" y="617220"/>
                </a:lnTo>
                <a:lnTo>
                  <a:pt x="382133" y="609600"/>
                </a:lnTo>
                <a:lnTo>
                  <a:pt x="378437" y="607060"/>
                </a:lnTo>
                <a:lnTo>
                  <a:pt x="378298" y="601980"/>
                </a:lnTo>
                <a:lnTo>
                  <a:pt x="377497" y="596900"/>
                </a:lnTo>
                <a:lnTo>
                  <a:pt x="375618" y="589280"/>
                </a:lnTo>
                <a:lnTo>
                  <a:pt x="374919" y="589280"/>
                </a:lnTo>
                <a:lnTo>
                  <a:pt x="374068" y="588010"/>
                </a:lnTo>
                <a:lnTo>
                  <a:pt x="374534" y="577850"/>
                </a:lnTo>
                <a:lnTo>
                  <a:pt x="375210" y="566420"/>
                </a:lnTo>
                <a:lnTo>
                  <a:pt x="376189" y="552450"/>
                </a:lnTo>
                <a:lnTo>
                  <a:pt x="376004" y="530860"/>
                </a:lnTo>
                <a:lnTo>
                  <a:pt x="374346" y="508000"/>
                </a:lnTo>
                <a:lnTo>
                  <a:pt x="372448" y="485140"/>
                </a:lnTo>
                <a:lnTo>
                  <a:pt x="371541" y="463550"/>
                </a:lnTo>
                <a:lnTo>
                  <a:pt x="373599" y="420370"/>
                </a:lnTo>
                <a:lnTo>
                  <a:pt x="372270" y="397510"/>
                </a:lnTo>
                <a:lnTo>
                  <a:pt x="368874" y="387350"/>
                </a:lnTo>
                <a:close/>
              </a:path>
              <a:path w="654050" h="646429" extrusionOk="0">
                <a:moveTo>
                  <a:pt x="525897" y="370840"/>
                </a:moveTo>
                <a:lnTo>
                  <a:pt x="518196" y="370840"/>
                </a:lnTo>
                <a:lnTo>
                  <a:pt x="495722" y="374650"/>
                </a:lnTo>
                <a:lnTo>
                  <a:pt x="484166" y="375920"/>
                </a:lnTo>
                <a:lnTo>
                  <a:pt x="472790" y="375920"/>
                </a:lnTo>
                <a:lnTo>
                  <a:pt x="463727" y="379730"/>
                </a:lnTo>
                <a:lnTo>
                  <a:pt x="459108" y="391160"/>
                </a:lnTo>
                <a:lnTo>
                  <a:pt x="458260" y="408940"/>
                </a:lnTo>
                <a:lnTo>
                  <a:pt x="458186" y="416560"/>
                </a:lnTo>
                <a:lnTo>
                  <a:pt x="458725" y="435610"/>
                </a:lnTo>
                <a:lnTo>
                  <a:pt x="459931" y="457200"/>
                </a:lnTo>
                <a:lnTo>
                  <a:pt x="461313" y="502920"/>
                </a:lnTo>
                <a:lnTo>
                  <a:pt x="464535" y="551180"/>
                </a:lnTo>
                <a:lnTo>
                  <a:pt x="465267" y="574040"/>
                </a:lnTo>
                <a:lnTo>
                  <a:pt x="465979" y="586740"/>
                </a:lnTo>
                <a:lnTo>
                  <a:pt x="496465" y="628650"/>
                </a:lnTo>
                <a:lnTo>
                  <a:pt x="517445" y="629920"/>
                </a:lnTo>
                <a:lnTo>
                  <a:pt x="539225" y="629920"/>
                </a:lnTo>
                <a:lnTo>
                  <a:pt x="557812" y="628650"/>
                </a:lnTo>
                <a:lnTo>
                  <a:pt x="575377" y="628650"/>
                </a:lnTo>
                <a:lnTo>
                  <a:pt x="592728" y="627380"/>
                </a:lnTo>
                <a:lnTo>
                  <a:pt x="609597" y="624840"/>
                </a:lnTo>
                <a:lnTo>
                  <a:pt x="625719" y="617220"/>
                </a:lnTo>
                <a:lnTo>
                  <a:pt x="628487" y="614680"/>
                </a:lnTo>
                <a:lnTo>
                  <a:pt x="516735" y="614680"/>
                </a:lnTo>
                <a:lnTo>
                  <a:pt x="502626" y="613410"/>
                </a:lnTo>
                <a:lnTo>
                  <a:pt x="490624" y="608330"/>
                </a:lnTo>
                <a:lnTo>
                  <a:pt x="482222" y="595630"/>
                </a:lnTo>
                <a:lnTo>
                  <a:pt x="479674" y="585470"/>
                </a:lnTo>
                <a:lnTo>
                  <a:pt x="478912" y="574040"/>
                </a:lnTo>
                <a:lnTo>
                  <a:pt x="479111" y="561340"/>
                </a:lnTo>
                <a:lnTo>
                  <a:pt x="479265" y="554990"/>
                </a:lnTo>
                <a:lnTo>
                  <a:pt x="479245" y="549910"/>
                </a:lnTo>
                <a:lnTo>
                  <a:pt x="478594" y="529590"/>
                </a:lnTo>
                <a:lnTo>
                  <a:pt x="475372" y="485140"/>
                </a:lnTo>
                <a:lnTo>
                  <a:pt x="474680" y="463550"/>
                </a:lnTo>
                <a:lnTo>
                  <a:pt x="474555" y="430530"/>
                </a:lnTo>
                <a:lnTo>
                  <a:pt x="474506" y="427990"/>
                </a:lnTo>
                <a:lnTo>
                  <a:pt x="473814" y="416560"/>
                </a:lnTo>
                <a:lnTo>
                  <a:pt x="472671" y="403860"/>
                </a:lnTo>
                <a:lnTo>
                  <a:pt x="472582" y="397510"/>
                </a:lnTo>
                <a:lnTo>
                  <a:pt x="475216" y="389890"/>
                </a:lnTo>
                <a:lnTo>
                  <a:pt x="481657" y="388620"/>
                </a:lnTo>
                <a:lnTo>
                  <a:pt x="503292" y="388620"/>
                </a:lnTo>
                <a:lnTo>
                  <a:pt x="518191" y="384810"/>
                </a:lnTo>
                <a:lnTo>
                  <a:pt x="562099" y="384810"/>
                </a:lnTo>
                <a:lnTo>
                  <a:pt x="567990" y="379730"/>
                </a:lnTo>
                <a:lnTo>
                  <a:pt x="570579" y="372110"/>
                </a:lnTo>
                <a:lnTo>
                  <a:pt x="538953" y="372110"/>
                </a:lnTo>
                <a:lnTo>
                  <a:pt x="525897" y="370840"/>
                </a:lnTo>
                <a:close/>
              </a:path>
              <a:path w="654050" h="646429" extrusionOk="0">
                <a:moveTo>
                  <a:pt x="337785" y="618490"/>
                </a:moveTo>
                <a:lnTo>
                  <a:pt x="329944" y="618490"/>
                </a:lnTo>
                <a:lnTo>
                  <a:pt x="322208" y="619760"/>
                </a:lnTo>
                <a:lnTo>
                  <a:pt x="343662" y="619760"/>
                </a:lnTo>
                <a:lnTo>
                  <a:pt x="337785" y="618490"/>
                </a:lnTo>
                <a:close/>
              </a:path>
              <a:path w="654050" h="646429" extrusionOk="0">
                <a:moveTo>
                  <a:pt x="582049" y="13970"/>
                </a:moveTo>
                <a:lnTo>
                  <a:pt x="527713" y="13970"/>
                </a:lnTo>
                <a:lnTo>
                  <a:pt x="555324" y="17780"/>
                </a:lnTo>
                <a:lnTo>
                  <a:pt x="577807" y="27940"/>
                </a:lnTo>
                <a:lnTo>
                  <a:pt x="609222" y="68580"/>
                </a:lnTo>
                <a:lnTo>
                  <a:pt x="622415" y="125730"/>
                </a:lnTo>
                <a:lnTo>
                  <a:pt x="624560" y="181610"/>
                </a:lnTo>
                <a:lnTo>
                  <a:pt x="624666" y="186690"/>
                </a:lnTo>
                <a:lnTo>
                  <a:pt x="626053" y="232410"/>
                </a:lnTo>
                <a:lnTo>
                  <a:pt x="632497" y="328930"/>
                </a:lnTo>
                <a:lnTo>
                  <a:pt x="633923" y="375920"/>
                </a:lnTo>
                <a:lnTo>
                  <a:pt x="634108" y="379730"/>
                </a:lnTo>
                <a:lnTo>
                  <a:pt x="634694" y="389890"/>
                </a:lnTo>
                <a:lnTo>
                  <a:pt x="637915" y="416560"/>
                </a:lnTo>
                <a:lnTo>
                  <a:pt x="638574" y="427990"/>
                </a:lnTo>
                <a:lnTo>
                  <a:pt x="638672" y="485140"/>
                </a:lnTo>
                <a:lnTo>
                  <a:pt x="639116" y="508000"/>
                </a:lnTo>
                <a:lnTo>
                  <a:pt x="639229" y="538480"/>
                </a:lnTo>
                <a:lnTo>
                  <a:pt x="636601" y="566420"/>
                </a:lnTo>
                <a:lnTo>
                  <a:pt x="629046" y="593090"/>
                </a:lnTo>
                <a:lnTo>
                  <a:pt x="611873" y="609600"/>
                </a:lnTo>
                <a:lnTo>
                  <a:pt x="585301" y="614680"/>
                </a:lnTo>
                <a:lnTo>
                  <a:pt x="628487" y="614680"/>
                </a:lnTo>
                <a:lnTo>
                  <a:pt x="649970" y="571500"/>
                </a:lnTo>
                <a:lnTo>
                  <a:pt x="653887" y="508000"/>
                </a:lnTo>
                <a:lnTo>
                  <a:pt x="653874" y="499110"/>
                </a:lnTo>
                <a:lnTo>
                  <a:pt x="652365" y="452120"/>
                </a:lnTo>
                <a:lnTo>
                  <a:pt x="649524" y="401320"/>
                </a:lnTo>
                <a:lnTo>
                  <a:pt x="648020" y="350520"/>
                </a:lnTo>
                <a:lnTo>
                  <a:pt x="647415" y="340360"/>
                </a:lnTo>
                <a:lnTo>
                  <a:pt x="646015" y="328930"/>
                </a:lnTo>
                <a:lnTo>
                  <a:pt x="644447" y="318770"/>
                </a:lnTo>
                <a:lnTo>
                  <a:pt x="643334" y="307340"/>
                </a:lnTo>
                <a:lnTo>
                  <a:pt x="643063" y="298450"/>
                </a:lnTo>
                <a:lnTo>
                  <a:pt x="643025" y="267970"/>
                </a:lnTo>
                <a:lnTo>
                  <a:pt x="642851" y="261620"/>
                </a:lnTo>
                <a:lnTo>
                  <a:pt x="641771" y="248920"/>
                </a:lnTo>
                <a:lnTo>
                  <a:pt x="640373" y="236220"/>
                </a:lnTo>
                <a:lnTo>
                  <a:pt x="639163" y="223520"/>
                </a:lnTo>
                <a:lnTo>
                  <a:pt x="638694" y="210820"/>
                </a:lnTo>
                <a:lnTo>
                  <a:pt x="638573" y="157480"/>
                </a:lnTo>
                <a:lnTo>
                  <a:pt x="638432" y="148590"/>
                </a:lnTo>
                <a:lnTo>
                  <a:pt x="635064" y="110490"/>
                </a:lnTo>
                <a:lnTo>
                  <a:pt x="624995" y="68580"/>
                </a:lnTo>
                <a:lnTo>
                  <a:pt x="605849" y="31750"/>
                </a:lnTo>
                <a:lnTo>
                  <a:pt x="582049" y="13970"/>
                </a:lnTo>
                <a:close/>
              </a:path>
              <a:path w="654050" h="646429" extrusionOk="0">
                <a:moveTo>
                  <a:pt x="324932" y="271780"/>
                </a:moveTo>
                <a:lnTo>
                  <a:pt x="311889" y="274320"/>
                </a:lnTo>
                <a:lnTo>
                  <a:pt x="294595" y="276860"/>
                </a:lnTo>
                <a:lnTo>
                  <a:pt x="277167" y="278130"/>
                </a:lnTo>
                <a:lnTo>
                  <a:pt x="266723" y="279400"/>
                </a:lnTo>
                <a:lnTo>
                  <a:pt x="259184" y="281940"/>
                </a:lnTo>
                <a:lnTo>
                  <a:pt x="254665" y="288290"/>
                </a:lnTo>
                <a:lnTo>
                  <a:pt x="253279" y="298450"/>
                </a:lnTo>
                <a:lnTo>
                  <a:pt x="254111" y="304800"/>
                </a:lnTo>
                <a:lnTo>
                  <a:pt x="255857" y="312420"/>
                </a:lnTo>
                <a:lnTo>
                  <a:pt x="257765" y="318770"/>
                </a:lnTo>
                <a:lnTo>
                  <a:pt x="259083" y="326390"/>
                </a:lnTo>
                <a:lnTo>
                  <a:pt x="259772" y="336550"/>
                </a:lnTo>
                <a:lnTo>
                  <a:pt x="259740" y="347980"/>
                </a:lnTo>
                <a:lnTo>
                  <a:pt x="259340" y="358140"/>
                </a:lnTo>
                <a:lnTo>
                  <a:pt x="258867" y="368300"/>
                </a:lnTo>
                <a:lnTo>
                  <a:pt x="258815" y="377190"/>
                </a:lnTo>
                <a:lnTo>
                  <a:pt x="260462" y="384810"/>
                </a:lnTo>
                <a:lnTo>
                  <a:pt x="264998" y="389890"/>
                </a:lnTo>
                <a:lnTo>
                  <a:pt x="273611" y="393700"/>
                </a:lnTo>
                <a:lnTo>
                  <a:pt x="288220" y="393700"/>
                </a:lnTo>
                <a:lnTo>
                  <a:pt x="295668" y="392430"/>
                </a:lnTo>
                <a:lnTo>
                  <a:pt x="302656" y="391160"/>
                </a:lnTo>
                <a:lnTo>
                  <a:pt x="334350" y="387350"/>
                </a:lnTo>
                <a:lnTo>
                  <a:pt x="368874" y="387350"/>
                </a:lnTo>
                <a:lnTo>
                  <a:pt x="366327" y="379730"/>
                </a:lnTo>
                <a:lnTo>
                  <a:pt x="278801" y="379730"/>
                </a:lnTo>
                <a:lnTo>
                  <a:pt x="273516" y="378460"/>
                </a:lnTo>
                <a:lnTo>
                  <a:pt x="272327" y="374650"/>
                </a:lnTo>
                <a:lnTo>
                  <a:pt x="272926" y="368300"/>
                </a:lnTo>
                <a:lnTo>
                  <a:pt x="273394" y="358140"/>
                </a:lnTo>
                <a:lnTo>
                  <a:pt x="273272" y="336550"/>
                </a:lnTo>
                <a:lnTo>
                  <a:pt x="273142" y="326390"/>
                </a:lnTo>
                <a:lnTo>
                  <a:pt x="271851" y="318770"/>
                </a:lnTo>
                <a:lnTo>
                  <a:pt x="269259" y="308610"/>
                </a:lnTo>
                <a:lnTo>
                  <a:pt x="267280" y="298450"/>
                </a:lnTo>
                <a:lnTo>
                  <a:pt x="267833" y="293370"/>
                </a:lnTo>
                <a:lnTo>
                  <a:pt x="286848" y="290830"/>
                </a:lnTo>
                <a:lnTo>
                  <a:pt x="296501" y="290830"/>
                </a:lnTo>
                <a:lnTo>
                  <a:pt x="305958" y="289560"/>
                </a:lnTo>
                <a:lnTo>
                  <a:pt x="322195" y="287020"/>
                </a:lnTo>
                <a:lnTo>
                  <a:pt x="355406" y="287020"/>
                </a:lnTo>
                <a:lnTo>
                  <a:pt x="358689" y="285750"/>
                </a:lnTo>
                <a:lnTo>
                  <a:pt x="367732" y="275590"/>
                </a:lnTo>
                <a:lnTo>
                  <a:pt x="346167" y="275590"/>
                </a:lnTo>
                <a:lnTo>
                  <a:pt x="337378" y="273050"/>
                </a:lnTo>
                <a:lnTo>
                  <a:pt x="324932" y="271780"/>
                </a:lnTo>
                <a:close/>
              </a:path>
              <a:path w="654050" h="646429" extrusionOk="0">
                <a:moveTo>
                  <a:pt x="503292" y="388620"/>
                </a:moveTo>
                <a:lnTo>
                  <a:pt x="489345" y="388620"/>
                </a:lnTo>
                <a:lnTo>
                  <a:pt x="495722" y="389890"/>
                </a:lnTo>
                <a:lnTo>
                  <a:pt x="503292" y="388620"/>
                </a:lnTo>
                <a:close/>
              </a:path>
              <a:path w="654050" h="646429" extrusionOk="0">
                <a:moveTo>
                  <a:pt x="562099" y="384810"/>
                </a:moveTo>
                <a:lnTo>
                  <a:pt x="532444" y="384810"/>
                </a:lnTo>
                <a:lnTo>
                  <a:pt x="538962" y="386080"/>
                </a:lnTo>
                <a:lnTo>
                  <a:pt x="552046" y="386080"/>
                </a:lnTo>
                <a:lnTo>
                  <a:pt x="562099" y="384810"/>
                </a:lnTo>
                <a:close/>
              </a:path>
              <a:path w="654050" h="646429" extrusionOk="0">
                <a:moveTo>
                  <a:pt x="355508" y="372110"/>
                </a:moveTo>
                <a:lnTo>
                  <a:pt x="339186" y="372110"/>
                </a:lnTo>
                <a:lnTo>
                  <a:pt x="322052" y="374650"/>
                </a:lnTo>
                <a:lnTo>
                  <a:pt x="309222" y="375920"/>
                </a:lnTo>
                <a:lnTo>
                  <a:pt x="303025" y="375920"/>
                </a:lnTo>
                <a:lnTo>
                  <a:pt x="290490" y="378460"/>
                </a:lnTo>
                <a:lnTo>
                  <a:pt x="278801" y="379730"/>
                </a:lnTo>
                <a:lnTo>
                  <a:pt x="366327" y="379730"/>
                </a:lnTo>
                <a:lnTo>
                  <a:pt x="365902" y="378460"/>
                </a:lnTo>
                <a:lnTo>
                  <a:pt x="355508" y="372110"/>
                </a:lnTo>
                <a:close/>
              </a:path>
              <a:path w="654050" h="646429" extrusionOk="0">
                <a:moveTo>
                  <a:pt x="487557" y="163830"/>
                </a:moveTo>
                <a:lnTo>
                  <a:pt x="447474" y="182880"/>
                </a:lnTo>
                <a:lnTo>
                  <a:pt x="436401" y="224790"/>
                </a:lnTo>
                <a:lnTo>
                  <a:pt x="435344" y="241300"/>
                </a:lnTo>
                <a:lnTo>
                  <a:pt x="435561" y="256540"/>
                </a:lnTo>
                <a:lnTo>
                  <a:pt x="437403" y="271780"/>
                </a:lnTo>
                <a:lnTo>
                  <a:pt x="445245" y="280670"/>
                </a:lnTo>
                <a:lnTo>
                  <a:pt x="460292" y="283210"/>
                </a:lnTo>
                <a:lnTo>
                  <a:pt x="488000" y="283210"/>
                </a:lnTo>
                <a:lnTo>
                  <a:pt x="531267" y="284480"/>
                </a:lnTo>
                <a:lnTo>
                  <a:pt x="556957" y="287020"/>
                </a:lnTo>
                <a:lnTo>
                  <a:pt x="568353" y="289560"/>
                </a:lnTo>
                <a:lnTo>
                  <a:pt x="567587" y="302260"/>
                </a:lnTo>
                <a:lnTo>
                  <a:pt x="565551" y="314960"/>
                </a:lnTo>
                <a:lnTo>
                  <a:pt x="562636" y="326390"/>
                </a:lnTo>
                <a:lnTo>
                  <a:pt x="559234" y="337820"/>
                </a:lnTo>
                <a:lnTo>
                  <a:pt x="559022" y="342900"/>
                </a:lnTo>
                <a:lnTo>
                  <a:pt x="558965" y="350520"/>
                </a:lnTo>
                <a:lnTo>
                  <a:pt x="559169" y="358140"/>
                </a:lnTo>
                <a:lnTo>
                  <a:pt x="557711" y="368300"/>
                </a:lnTo>
                <a:lnTo>
                  <a:pt x="552046" y="372110"/>
                </a:lnTo>
                <a:lnTo>
                  <a:pt x="570579" y="372110"/>
                </a:lnTo>
                <a:lnTo>
                  <a:pt x="571011" y="370840"/>
                </a:lnTo>
                <a:lnTo>
                  <a:pt x="572455" y="360680"/>
                </a:lnTo>
                <a:lnTo>
                  <a:pt x="575040" y="342900"/>
                </a:lnTo>
                <a:lnTo>
                  <a:pt x="578348" y="325120"/>
                </a:lnTo>
                <a:lnTo>
                  <a:pt x="581199" y="307340"/>
                </a:lnTo>
                <a:lnTo>
                  <a:pt x="582412" y="289560"/>
                </a:lnTo>
                <a:lnTo>
                  <a:pt x="578978" y="278130"/>
                </a:lnTo>
                <a:lnTo>
                  <a:pt x="570230" y="273050"/>
                </a:lnTo>
                <a:lnTo>
                  <a:pt x="558495" y="271780"/>
                </a:lnTo>
                <a:lnTo>
                  <a:pt x="524092" y="271780"/>
                </a:lnTo>
                <a:lnTo>
                  <a:pt x="502154" y="270510"/>
                </a:lnTo>
                <a:lnTo>
                  <a:pt x="480227" y="267970"/>
                </a:lnTo>
                <a:lnTo>
                  <a:pt x="458244" y="267970"/>
                </a:lnTo>
                <a:lnTo>
                  <a:pt x="451578" y="262890"/>
                </a:lnTo>
                <a:lnTo>
                  <a:pt x="449778" y="251460"/>
                </a:lnTo>
                <a:lnTo>
                  <a:pt x="450452" y="237490"/>
                </a:lnTo>
                <a:lnTo>
                  <a:pt x="451208" y="227330"/>
                </a:lnTo>
                <a:lnTo>
                  <a:pt x="451783" y="214630"/>
                </a:lnTo>
                <a:lnTo>
                  <a:pt x="454236" y="201930"/>
                </a:lnTo>
                <a:lnTo>
                  <a:pt x="459658" y="190500"/>
                </a:lnTo>
                <a:lnTo>
                  <a:pt x="469141" y="181610"/>
                </a:lnTo>
                <a:lnTo>
                  <a:pt x="497916" y="177800"/>
                </a:lnTo>
                <a:lnTo>
                  <a:pt x="566650" y="177800"/>
                </a:lnTo>
                <a:lnTo>
                  <a:pt x="571211" y="168910"/>
                </a:lnTo>
                <a:lnTo>
                  <a:pt x="542724" y="168910"/>
                </a:lnTo>
                <a:lnTo>
                  <a:pt x="524123" y="167640"/>
                </a:lnTo>
                <a:lnTo>
                  <a:pt x="505828" y="165100"/>
                </a:lnTo>
                <a:lnTo>
                  <a:pt x="487557" y="163830"/>
                </a:lnTo>
                <a:close/>
              </a:path>
              <a:path w="654050" h="646429" extrusionOk="0">
                <a:moveTo>
                  <a:pt x="355406" y="287020"/>
                </a:moveTo>
                <a:lnTo>
                  <a:pt x="330197" y="287020"/>
                </a:lnTo>
                <a:lnTo>
                  <a:pt x="338585" y="288290"/>
                </a:lnTo>
                <a:lnTo>
                  <a:pt x="352123" y="288290"/>
                </a:lnTo>
                <a:lnTo>
                  <a:pt x="355406" y="287020"/>
                </a:lnTo>
                <a:close/>
              </a:path>
              <a:path w="654050" h="646429" extrusionOk="0">
                <a:moveTo>
                  <a:pt x="552962" y="78740"/>
                </a:moveTo>
                <a:lnTo>
                  <a:pt x="542915" y="80010"/>
                </a:lnTo>
                <a:lnTo>
                  <a:pt x="469820" y="82550"/>
                </a:lnTo>
                <a:lnTo>
                  <a:pt x="433566" y="87630"/>
                </a:lnTo>
                <a:lnTo>
                  <a:pt x="376205" y="121920"/>
                </a:lnTo>
                <a:lnTo>
                  <a:pt x="349975" y="182880"/>
                </a:lnTo>
                <a:lnTo>
                  <a:pt x="347792" y="214630"/>
                </a:lnTo>
                <a:lnTo>
                  <a:pt x="348773" y="224790"/>
                </a:lnTo>
                <a:lnTo>
                  <a:pt x="350397" y="233680"/>
                </a:lnTo>
                <a:lnTo>
                  <a:pt x="352091" y="242570"/>
                </a:lnTo>
                <a:lnTo>
                  <a:pt x="353279" y="252730"/>
                </a:lnTo>
                <a:lnTo>
                  <a:pt x="353710" y="257810"/>
                </a:lnTo>
                <a:lnTo>
                  <a:pt x="358193" y="269240"/>
                </a:lnTo>
                <a:lnTo>
                  <a:pt x="346167" y="275590"/>
                </a:lnTo>
                <a:lnTo>
                  <a:pt x="367732" y="275590"/>
                </a:lnTo>
                <a:lnTo>
                  <a:pt x="369830" y="262890"/>
                </a:lnTo>
                <a:lnTo>
                  <a:pt x="367951" y="250190"/>
                </a:lnTo>
                <a:lnTo>
                  <a:pt x="365064" y="236220"/>
                </a:lnTo>
                <a:lnTo>
                  <a:pt x="362444" y="210820"/>
                </a:lnTo>
                <a:lnTo>
                  <a:pt x="371101" y="162560"/>
                </a:lnTo>
                <a:lnTo>
                  <a:pt x="400347" y="116840"/>
                </a:lnTo>
                <a:lnTo>
                  <a:pt x="451360" y="100330"/>
                </a:lnTo>
                <a:lnTo>
                  <a:pt x="496256" y="96520"/>
                </a:lnTo>
                <a:lnTo>
                  <a:pt x="522576" y="92710"/>
                </a:lnTo>
                <a:lnTo>
                  <a:pt x="573868" y="92710"/>
                </a:lnTo>
                <a:lnTo>
                  <a:pt x="569922" y="85090"/>
                </a:lnTo>
                <a:lnTo>
                  <a:pt x="562349" y="81280"/>
                </a:lnTo>
                <a:lnTo>
                  <a:pt x="552962" y="78740"/>
                </a:lnTo>
                <a:close/>
              </a:path>
              <a:path w="654050" h="646429" extrusionOk="0">
                <a:moveTo>
                  <a:pt x="566650" y="177800"/>
                </a:moveTo>
                <a:lnTo>
                  <a:pt x="497916" y="177800"/>
                </a:lnTo>
                <a:lnTo>
                  <a:pt x="533930" y="182880"/>
                </a:lnTo>
                <a:lnTo>
                  <a:pt x="564695" y="181610"/>
                </a:lnTo>
                <a:lnTo>
                  <a:pt x="566650" y="177800"/>
                </a:lnTo>
                <a:close/>
              </a:path>
              <a:path w="654050" h="646429" extrusionOk="0">
                <a:moveTo>
                  <a:pt x="573868" y="92710"/>
                </a:moveTo>
                <a:lnTo>
                  <a:pt x="547668" y="92710"/>
                </a:lnTo>
                <a:lnTo>
                  <a:pt x="560974" y="97790"/>
                </a:lnTo>
                <a:lnTo>
                  <a:pt x="563185" y="106680"/>
                </a:lnTo>
                <a:lnTo>
                  <a:pt x="563911" y="116840"/>
                </a:lnTo>
                <a:lnTo>
                  <a:pt x="563693" y="138430"/>
                </a:lnTo>
                <a:lnTo>
                  <a:pt x="563799" y="148590"/>
                </a:lnTo>
                <a:lnTo>
                  <a:pt x="562273" y="160020"/>
                </a:lnTo>
                <a:lnTo>
                  <a:pt x="556209" y="167640"/>
                </a:lnTo>
                <a:lnTo>
                  <a:pt x="542724" y="168910"/>
                </a:lnTo>
                <a:lnTo>
                  <a:pt x="571211" y="168910"/>
                </a:lnTo>
                <a:lnTo>
                  <a:pt x="577726" y="156210"/>
                </a:lnTo>
                <a:lnTo>
                  <a:pt x="577803" y="148590"/>
                </a:lnTo>
                <a:lnTo>
                  <a:pt x="577873" y="124460"/>
                </a:lnTo>
                <a:lnTo>
                  <a:pt x="576992" y="109220"/>
                </a:lnTo>
                <a:lnTo>
                  <a:pt x="574525" y="93980"/>
                </a:lnTo>
                <a:lnTo>
                  <a:pt x="573868" y="92710"/>
                </a:lnTo>
                <a:close/>
              </a:path>
            </a:pathLst>
          </a:custGeom>
          <a:solidFill>
            <a:srgbClr val="D664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 name="Google Shape;134;p21"/>
          <p:cNvSpPr/>
          <p:nvPr/>
        </p:nvSpPr>
        <p:spPr>
          <a:xfrm>
            <a:off x="2148233" y="2865686"/>
            <a:ext cx="1569899" cy="959992"/>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 name="Google Shape;135;p21"/>
          <p:cNvSpPr/>
          <p:nvPr/>
        </p:nvSpPr>
        <p:spPr>
          <a:xfrm>
            <a:off x="3332506" y="3421521"/>
            <a:ext cx="478377" cy="380904"/>
          </a:xfrm>
          <a:custGeom>
            <a:avLst/>
            <a:gdLst/>
            <a:ahLst/>
            <a:cxnLst/>
            <a:rect l="l" t="t" r="r" b="b"/>
            <a:pathLst>
              <a:path w="559435" h="560070" extrusionOk="0">
                <a:moveTo>
                  <a:pt x="30221" y="98004"/>
                </a:moveTo>
                <a:lnTo>
                  <a:pt x="11040" y="98004"/>
                </a:lnTo>
                <a:lnTo>
                  <a:pt x="9683" y="118025"/>
                </a:lnTo>
                <a:lnTo>
                  <a:pt x="8445" y="138055"/>
                </a:lnTo>
                <a:lnTo>
                  <a:pt x="7542" y="158106"/>
                </a:lnTo>
                <a:lnTo>
                  <a:pt x="7316" y="171080"/>
                </a:lnTo>
                <a:lnTo>
                  <a:pt x="7192" y="319327"/>
                </a:lnTo>
                <a:lnTo>
                  <a:pt x="6192" y="336236"/>
                </a:lnTo>
                <a:lnTo>
                  <a:pt x="1791" y="369872"/>
                </a:lnTo>
                <a:lnTo>
                  <a:pt x="791" y="386853"/>
                </a:lnTo>
                <a:lnTo>
                  <a:pt x="791" y="450353"/>
                </a:lnTo>
                <a:lnTo>
                  <a:pt x="5343" y="494572"/>
                </a:lnTo>
                <a:lnTo>
                  <a:pt x="26991" y="532763"/>
                </a:lnTo>
                <a:lnTo>
                  <a:pt x="70036" y="555528"/>
                </a:lnTo>
                <a:lnTo>
                  <a:pt x="119282" y="559509"/>
                </a:lnTo>
                <a:lnTo>
                  <a:pt x="157300" y="558225"/>
                </a:lnTo>
                <a:lnTo>
                  <a:pt x="232879" y="551990"/>
                </a:lnTo>
                <a:lnTo>
                  <a:pt x="270882" y="550264"/>
                </a:lnTo>
                <a:lnTo>
                  <a:pt x="456938" y="550264"/>
                </a:lnTo>
                <a:lnTo>
                  <a:pt x="461790" y="550039"/>
                </a:lnTo>
                <a:lnTo>
                  <a:pt x="509325" y="543596"/>
                </a:lnTo>
                <a:lnTo>
                  <a:pt x="514475" y="541750"/>
                </a:lnTo>
                <a:lnTo>
                  <a:pt x="127650" y="541750"/>
                </a:lnTo>
                <a:lnTo>
                  <a:pt x="89053" y="540270"/>
                </a:lnTo>
                <a:lnTo>
                  <a:pt x="53674" y="528801"/>
                </a:lnTo>
                <a:lnTo>
                  <a:pt x="31215" y="507624"/>
                </a:lnTo>
                <a:lnTo>
                  <a:pt x="21553" y="479998"/>
                </a:lnTo>
                <a:lnTo>
                  <a:pt x="19608" y="450353"/>
                </a:lnTo>
                <a:lnTo>
                  <a:pt x="19611" y="444219"/>
                </a:lnTo>
                <a:lnTo>
                  <a:pt x="20006" y="418603"/>
                </a:lnTo>
                <a:lnTo>
                  <a:pt x="20998" y="388254"/>
                </a:lnTo>
                <a:lnTo>
                  <a:pt x="25407" y="327213"/>
                </a:lnTo>
                <a:lnTo>
                  <a:pt x="26407" y="296670"/>
                </a:lnTo>
                <a:lnTo>
                  <a:pt x="26407" y="178192"/>
                </a:lnTo>
                <a:lnTo>
                  <a:pt x="27340" y="144253"/>
                </a:lnTo>
                <a:lnTo>
                  <a:pt x="29376" y="111039"/>
                </a:lnTo>
                <a:lnTo>
                  <a:pt x="30221" y="98004"/>
                </a:lnTo>
                <a:close/>
              </a:path>
              <a:path w="559435" h="560070" extrusionOk="0">
                <a:moveTo>
                  <a:pt x="456938" y="550264"/>
                </a:moveTo>
                <a:lnTo>
                  <a:pt x="270882" y="550264"/>
                </a:lnTo>
                <a:lnTo>
                  <a:pt x="318850" y="550660"/>
                </a:lnTo>
                <a:lnTo>
                  <a:pt x="366615" y="551881"/>
                </a:lnTo>
                <a:lnTo>
                  <a:pt x="414241" y="552238"/>
                </a:lnTo>
                <a:lnTo>
                  <a:pt x="456938" y="550264"/>
                </a:lnTo>
                <a:close/>
              </a:path>
              <a:path w="559435" h="560070" extrusionOk="0">
                <a:moveTo>
                  <a:pt x="296713" y="531612"/>
                </a:moveTo>
                <a:lnTo>
                  <a:pt x="265783" y="531926"/>
                </a:lnTo>
                <a:lnTo>
                  <a:pt x="234873" y="532967"/>
                </a:lnTo>
                <a:lnTo>
                  <a:pt x="203826" y="534554"/>
                </a:lnTo>
                <a:lnTo>
                  <a:pt x="127650" y="541750"/>
                </a:lnTo>
                <a:lnTo>
                  <a:pt x="514475" y="541750"/>
                </a:lnTo>
                <a:lnTo>
                  <a:pt x="525866" y="537666"/>
                </a:lnTo>
                <a:lnTo>
                  <a:pt x="528779" y="535405"/>
                </a:lnTo>
                <a:lnTo>
                  <a:pt x="411866" y="535405"/>
                </a:lnTo>
                <a:lnTo>
                  <a:pt x="383699" y="534944"/>
                </a:lnTo>
                <a:lnTo>
                  <a:pt x="327816" y="532204"/>
                </a:lnTo>
                <a:lnTo>
                  <a:pt x="296713" y="531612"/>
                </a:lnTo>
                <a:close/>
              </a:path>
              <a:path w="559435" h="560070" extrusionOk="0">
                <a:moveTo>
                  <a:pt x="519821" y="20421"/>
                </a:moveTo>
                <a:lnTo>
                  <a:pt x="411803" y="20421"/>
                </a:lnTo>
                <a:lnTo>
                  <a:pt x="446240" y="21258"/>
                </a:lnTo>
                <a:lnTo>
                  <a:pt x="480140" y="24953"/>
                </a:lnTo>
                <a:lnTo>
                  <a:pt x="521302" y="44542"/>
                </a:lnTo>
                <a:lnTo>
                  <a:pt x="533534" y="85039"/>
                </a:lnTo>
                <a:lnTo>
                  <a:pt x="532909" y="99942"/>
                </a:lnTo>
                <a:lnTo>
                  <a:pt x="532401" y="113485"/>
                </a:lnTo>
                <a:lnTo>
                  <a:pt x="532301" y="171080"/>
                </a:lnTo>
                <a:lnTo>
                  <a:pt x="533552" y="199764"/>
                </a:lnTo>
                <a:lnTo>
                  <a:pt x="536896" y="228369"/>
                </a:lnTo>
                <a:lnTo>
                  <a:pt x="539996" y="259324"/>
                </a:lnTo>
                <a:lnTo>
                  <a:pt x="540340" y="291049"/>
                </a:lnTo>
                <a:lnTo>
                  <a:pt x="539438" y="322847"/>
                </a:lnTo>
                <a:lnTo>
                  <a:pt x="538801" y="354023"/>
                </a:lnTo>
                <a:lnTo>
                  <a:pt x="539766" y="388254"/>
                </a:lnTo>
                <a:lnTo>
                  <a:pt x="541243" y="423775"/>
                </a:lnTo>
                <a:lnTo>
                  <a:pt x="541105" y="459158"/>
                </a:lnTo>
                <a:lnTo>
                  <a:pt x="523084" y="515237"/>
                </a:lnTo>
                <a:lnTo>
                  <a:pt x="466805" y="531575"/>
                </a:lnTo>
                <a:lnTo>
                  <a:pt x="411866" y="535405"/>
                </a:lnTo>
                <a:lnTo>
                  <a:pt x="528779" y="535405"/>
                </a:lnTo>
                <a:lnTo>
                  <a:pt x="555756" y="498079"/>
                </a:lnTo>
                <a:lnTo>
                  <a:pt x="558925" y="471344"/>
                </a:lnTo>
                <a:lnTo>
                  <a:pt x="558428" y="457512"/>
                </a:lnTo>
                <a:lnTo>
                  <a:pt x="558016" y="444219"/>
                </a:lnTo>
                <a:lnTo>
                  <a:pt x="558016" y="365821"/>
                </a:lnTo>
                <a:lnTo>
                  <a:pt x="557351" y="310271"/>
                </a:lnTo>
                <a:lnTo>
                  <a:pt x="555763" y="254902"/>
                </a:lnTo>
                <a:lnTo>
                  <a:pt x="553869" y="199601"/>
                </a:lnTo>
                <a:lnTo>
                  <a:pt x="552291" y="144579"/>
                </a:lnTo>
                <a:lnTo>
                  <a:pt x="551616" y="88746"/>
                </a:lnTo>
                <a:lnTo>
                  <a:pt x="542272" y="41220"/>
                </a:lnTo>
                <a:lnTo>
                  <a:pt x="531238" y="27900"/>
                </a:lnTo>
                <a:lnTo>
                  <a:pt x="519821" y="20421"/>
                </a:lnTo>
                <a:close/>
              </a:path>
              <a:path w="559435" h="560070" extrusionOk="0">
                <a:moveTo>
                  <a:pt x="59175" y="6588"/>
                </a:moveTo>
                <a:lnTo>
                  <a:pt x="27499" y="11834"/>
                </a:lnTo>
                <a:lnTo>
                  <a:pt x="9174" y="24507"/>
                </a:lnTo>
                <a:lnTo>
                  <a:pt x="1401" y="44180"/>
                </a:lnTo>
                <a:lnTo>
                  <a:pt x="0" y="66907"/>
                </a:lnTo>
                <a:lnTo>
                  <a:pt x="791" y="88746"/>
                </a:lnTo>
                <a:lnTo>
                  <a:pt x="944" y="95108"/>
                </a:lnTo>
                <a:lnTo>
                  <a:pt x="6113" y="98182"/>
                </a:lnTo>
                <a:lnTo>
                  <a:pt x="11040" y="98004"/>
                </a:lnTo>
                <a:lnTo>
                  <a:pt x="30221" y="98004"/>
                </a:lnTo>
                <a:lnTo>
                  <a:pt x="31551" y="77506"/>
                </a:lnTo>
                <a:lnTo>
                  <a:pt x="32797" y="44542"/>
                </a:lnTo>
                <a:lnTo>
                  <a:pt x="32871" y="40155"/>
                </a:lnTo>
                <a:lnTo>
                  <a:pt x="30547" y="36879"/>
                </a:lnTo>
                <a:lnTo>
                  <a:pt x="27334" y="35304"/>
                </a:lnTo>
                <a:lnTo>
                  <a:pt x="30471" y="32243"/>
                </a:lnTo>
                <a:lnTo>
                  <a:pt x="34637" y="29729"/>
                </a:lnTo>
                <a:lnTo>
                  <a:pt x="40187" y="27989"/>
                </a:lnTo>
                <a:lnTo>
                  <a:pt x="53060" y="25746"/>
                </a:lnTo>
                <a:lnTo>
                  <a:pt x="132624" y="25746"/>
                </a:lnTo>
                <a:lnTo>
                  <a:pt x="184296" y="19926"/>
                </a:lnTo>
                <a:lnTo>
                  <a:pt x="214443" y="19480"/>
                </a:lnTo>
                <a:lnTo>
                  <a:pt x="518384" y="19480"/>
                </a:lnTo>
                <a:lnTo>
                  <a:pt x="510151" y="14087"/>
                </a:lnTo>
                <a:lnTo>
                  <a:pt x="491242" y="8120"/>
                </a:lnTo>
                <a:lnTo>
                  <a:pt x="124620" y="8120"/>
                </a:lnTo>
                <a:lnTo>
                  <a:pt x="91782" y="6999"/>
                </a:lnTo>
                <a:lnTo>
                  <a:pt x="59175" y="6588"/>
                </a:lnTo>
                <a:close/>
              </a:path>
              <a:path w="559435" h="560070" extrusionOk="0">
                <a:moveTo>
                  <a:pt x="132624" y="25746"/>
                </a:moveTo>
                <a:lnTo>
                  <a:pt x="53060" y="25746"/>
                </a:lnTo>
                <a:lnTo>
                  <a:pt x="66750" y="25839"/>
                </a:lnTo>
                <a:lnTo>
                  <a:pt x="80529" y="26985"/>
                </a:lnTo>
                <a:lnTo>
                  <a:pt x="93666" y="27900"/>
                </a:lnTo>
                <a:lnTo>
                  <a:pt x="124071" y="26747"/>
                </a:lnTo>
                <a:lnTo>
                  <a:pt x="132624" y="25746"/>
                </a:lnTo>
                <a:close/>
              </a:path>
              <a:path w="559435" h="560070" extrusionOk="0">
                <a:moveTo>
                  <a:pt x="518384" y="19480"/>
                </a:moveTo>
                <a:lnTo>
                  <a:pt x="214443" y="19480"/>
                </a:lnTo>
                <a:lnTo>
                  <a:pt x="246597" y="20904"/>
                </a:lnTo>
                <a:lnTo>
                  <a:pt x="278755" y="21475"/>
                </a:lnTo>
                <a:lnTo>
                  <a:pt x="310929" y="21553"/>
                </a:lnTo>
                <a:lnTo>
                  <a:pt x="343132" y="21499"/>
                </a:lnTo>
                <a:lnTo>
                  <a:pt x="411803" y="20421"/>
                </a:lnTo>
                <a:lnTo>
                  <a:pt x="519821" y="20421"/>
                </a:lnTo>
                <a:lnTo>
                  <a:pt x="518384" y="19480"/>
                </a:lnTo>
                <a:close/>
              </a:path>
              <a:path w="559435" h="560070" extrusionOk="0">
                <a:moveTo>
                  <a:pt x="225489" y="0"/>
                </a:moveTo>
                <a:lnTo>
                  <a:pt x="191013" y="478"/>
                </a:lnTo>
                <a:lnTo>
                  <a:pt x="156989" y="5002"/>
                </a:lnTo>
                <a:lnTo>
                  <a:pt x="124620" y="8120"/>
                </a:lnTo>
                <a:lnTo>
                  <a:pt x="491242" y="8120"/>
                </a:lnTo>
                <a:lnTo>
                  <a:pt x="486061" y="6484"/>
                </a:lnTo>
                <a:lnTo>
                  <a:pt x="460624" y="3192"/>
                </a:lnTo>
                <a:lnTo>
                  <a:pt x="435474" y="2297"/>
                </a:lnTo>
                <a:lnTo>
                  <a:pt x="294618" y="2284"/>
                </a:lnTo>
                <a:lnTo>
                  <a:pt x="260123" y="1342"/>
                </a:lnTo>
                <a:lnTo>
                  <a:pt x="225489" y="0"/>
                </a:lnTo>
                <a:close/>
              </a:path>
              <a:path w="559435" h="560070" extrusionOk="0">
                <a:moveTo>
                  <a:pt x="400264" y="2032"/>
                </a:moveTo>
                <a:lnTo>
                  <a:pt x="294618" y="2284"/>
                </a:lnTo>
                <a:lnTo>
                  <a:pt x="433784" y="2284"/>
                </a:lnTo>
                <a:lnTo>
                  <a:pt x="400264" y="2032"/>
                </a:lnTo>
                <a:close/>
              </a:path>
            </a:pathLst>
          </a:custGeom>
          <a:solidFill>
            <a:srgbClr val="D664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 name="Google Shape;136;p21"/>
          <p:cNvSpPr/>
          <p:nvPr/>
        </p:nvSpPr>
        <p:spPr>
          <a:xfrm>
            <a:off x="3403356" y="3497113"/>
            <a:ext cx="89230" cy="75231"/>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 name="Google Shape;137;p21"/>
          <p:cNvSpPr/>
          <p:nvPr/>
        </p:nvSpPr>
        <p:spPr>
          <a:xfrm>
            <a:off x="3407649" y="3567032"/>
            <a:ext cx="73847" cy="180519"/>
          </a:xfrm>
          <a:custGeom>
            <a:avLst/>
            <a:gdLst/>
            <a:ahLst/>
            <a:cxnLst/>
            <a:rect l="l" t="t" r="r" b="b"/>
            <a:pathLst>
              <a:path w="86360" h="265429" extrusionOk="0">
                <a:moveTo>
                  <a:pt x="76231" y="0"/>
                </a:moveTo>
                <a:lnTo>
                  <a:pt x="69626" y="2324"/>
                </a:lnTo>
                <a:lnTo>
                  <a:pt x="66624" y="9296"/>
                </a:lnTo>
                <a:lnTo>
                  <a:pt x="66624" y="12585"/>
                </a:lnTo>
                <a:lnTo>
                  <a:pt x="54297" y="13487"/>
                </a:lnTo>
                <a:lnTo>
                  <a:pt x="42570" y="15174"/>
                </a:lnTo>
                <a:lnTo>
                  <a:pt x="30862" y="17145"/>
                </a:lnTo>
                <a:lnTo>
                  <a:pt x="18592" y="18897"/>
                </a:lnTo>
                <a:lnTo>
                  <a:pt x="13385" y="19507"/>
                </a:lnTo>
                <a:lnTo>
                  <a:pt x="8978" y="22821"/>
                </a:lnTo>
                <a:lnTo>
                  <a:pt x="8910" y="31800"/>
                </a:lnTo>
                <a:lnTo>
                  <a:pt x="7978" y="76628"/>
                </a:lnTo>
                <a:lnTo>
                  <a:pt x="3578" y="172538"/>
                </a:lnTo>
                <a:lnTo>
                  <a:pt x="2578" y="220662"/>
                </a:lnTo>
                <a:lnTo>
                  <a:pt x="1523" y="230484"/>
                </a:lnTo>
                <a:lnTo>
                  <a:pt x="0" y="240753"/>
                </a:lnTo>
                <a:lnTo>
                  <a:pt x="467" y="250680"/>
                </a:lnTo>
                <a:lnTo>
                  <a:pt x="5384" y="259473"/>
                </a:lnTo>
                <a:lnTo>
                  <a:pt x="13765" y="264237"/>
                </a:lnTo>
                <a:lnTo>
                  <a:pt x="23863" y="265399"/>
                </a:lnTo>
                <a:lnTo>
                  <a:pt x="34341" y="264497"/>
                </a:lnTo>
                <a:lnTo>
                  <a:pt x="43865" y="263067"/>
                </a:lnTo>
                <a:lnTo>
                  <a:pt x="67203" y="255557"/>
                </a:lnTo>
                <a:lnTo>
                  <a:pt x="75237" y="244678"/>
                </a:lnTo>
                <a:lnTo>
                  <a:pt x="34292" y="244678"/>
                </a:lnTo>
                <a:lnTo>
                  <a:pt x="25731" y="244054"/>
                </a:lnTo>
                <a:lnTo>
                  <a:pt x="21298" y="238712"/>
                </a:lnTo>
                <a:lnTo>
                  <a:pt x="21216" y="230484"/>
                </a:lnTo>
                <a:lnTo>
                  <a:pt x="21269" y="224466"/>
                </a:lnTo>
                <a:lnTo>
                  <a:pt x="22296" y="210267"/>
                </a:lnTo>
                <a:lnTo>
                  <a:pt x="22396" y="194476"/>
                </a:lnTo>
                <a:lnTo>
                  <a:pt x="22078" y="180427"/>
                </a:lnTo>
                <a:lnTo>
                  <a:pt x="21793" y="163017"/>
                </a:lnTo>
                <a:lnTo>
                  <a:pt x="22675" y="131512"/>
                </a:lnTo>
                <a:lnTo>
                  <a:pt x="24668" y="99995"/>
                </a:lnTo>
                <a:lnTo>
                  <a:pt x="26792" y="68432"/>
                </a:lnTo>
                <a:lnTo>
                  <a:pt x="28066" y="36791"/>
                </a:lnTo>
                <a:lnTo>
                  <a:pt x="47169" y="33681"/>
                </a:lnTo>
                <a:lnTo>
                  <a:pt x="56783" y="32457"/>
                </a:lnTo>
                <a:lnTo>
                  <a:pt x="66624" y="31800"/>
                </a:lnTo>
                <a:lnTo>
                  <a:pt x="85839" y="31800"/>
                </a:lnTo>
                <a:lnTo>
                  <a:pt x="85839" y="9296"/>
                </a:lnTo>
                <a:lnTo>
                  <a:pt x="82836" y="2324"/>
                </a:lnTo>
                <a:lnTo>
                  <a:pt x="76231" y="0"/>
                </a:lnTo>
                <a:close/>
              </a:path>
              <a:path w="86360" h="265429" extrusionOk="0">
                <a:moveTo>
                  <a:pt x="85839" y="31800"/>
                </a:moveTo>
                <a:lnTo>
                  <a:pt x="66624" y="31800"/>
                </a:lnTo>
                <a:lnTo>
                  <a:pt x="66602" y="131512"/>
                </a:lnTo>
                <a:lnTo>
                  <a:pt x="65936" y="147499"/>
                </a:lnTo>
                <a:lnTo>
                  <a:pt x="64287" y="163974"/>
                </a:lnTo>
                <a:lnTo>
                  <a:pt x="62295" y="180427"/>
                </a:lnTo>
                <a:lnTo>
                  <a:pt x="60578" y="196875"/>
                </a:lnTo>
                <a:lnTo>
                  <a:pt x="60920" y="210267"/>
                </a:lnTo>
                <a:lnTo>
                  <a:pt x="61147" y="224466"/>
                </a:lnTo>
                <a:lnTo>
                  <a:pt x="57657" y="237241"/>
                </a:lnTo>
                <a:lnTo>
                  <a:pt x="46799" y="243408"/>
                </a:lnTo>
                <a:lnTo>
                  <a:pt x="34292" y="244678"/>
                </a:lnTo>
                <a:lnTo>
                  <a:pt x="75237" y="244678"/>
                </a:lnTo>
                <a:lnTo>
                  <a:pt x="77277" y="241915"/>
                </a:lnTo>
                <a:lnTo>
                  <a:pt x="79625" y="222301"/>
                </a:lnTo>
                <a:lnTo>
                  <a:pt x="79781" y="196875"/>
                </a:lnTo>
                <a:lnTo>
                  <a:pt x="81129" y="175000"/>
                </a:lnTo>
                <a:lnTo>
                  <a:pt x="83167" y="153241"/>
                </a:lnTo>
                <a:lnTo>
                  <a:pt x="85021" y="131512"/>
                </a:lnTo>
                <a:lnTo>
                  <a:pt x="85839" y="109473"/>
                </a:lnTo>
                <a:lnTo>
                  <a:pt x="85839" y="31800"/>
                </a:lnTo>
                <a:close/>
              </a:path>
            </a:pathLst>
          </a:custGeom>
          <a:solidFill>
            <a:srgbClr val="D664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 name="Google Shape;138;p21"/>
          <p:cNvSpPr/>
          <p:nvPr/>
        </p:nvSpPr>
        <p:spPr>
          <a:xfrm>
            <a:off x="3512850" y="3560822"/>
            <a:ext cx="217197" cy="193475"/>
          </a:xfrm>
          <a:custGeom>
            <a:avLst/>
            <a:gdLst/>
            <a:ahLst/>
            <a:cxnLst/>
            <a:rect l="l" t="t" r="r" b="b"/>
            <a:pathLst>
              <a:path w="254000" h="284479" extrusionOk="0">
                <a:moveTo>
                  <a:pt x="25550" y="0"/>
                </a:moveTo>
                <a:lnTo>
                  <a:pt x="7100" y="7894"/>
                </a:lnTo>
                <a:lnTo>
                  <a:pt x="185" y="27009"/>
                </a:lnTo>
                <a:lnTo>
                  <a:pt x="68" y="35738"/>
                </a:lnTo>
                <a:lnTo>
                  <a:pt x="0" y="51816"/>
                </a:lnTo>
                <a:lnTo>
                  <a:pt x="1242" y="69659"/>
                </a:lnTo>
                <a:lnTo>
                  <a:pt x="1344" y="72313"/>
                </a:lnTo>
                <a:lnTo>
                  <a:pt x="2334" y="74358"/>
                </a:lnTo>
                <a:lnTo>
                  <a:pt x="3770" y="75882"/>
                </a:lnTo>
                <a:lnTo>
                  <a:pt x="5323" y="93805"/>
                </a:lnTo>
                <a:lnTo>
                  <a:pt x="6510" y="111159"/>
                </a:lnTo>
                <a:lnTo>
                  <a:pt x="7349" y="129685"/>
                </a:lnTo>
                <a:lnTo>
                  <a:pt x="7492" y="138612"/>
                </a:lnTo>
                <a:lnTo>
                  <a:pt x="7607" y="152450"/>
                </a:lnTo>
                <a:lnTo>
                  <a:pt x="7417" y="175135"/>
                </a:lnTo>
                <a:lnTo>
                  <a:pt x="7207" y="191849"/>
                </a:lnTo>
                <a:lnTo>
                  <a:pt x="7091" y="210756"/>
                </a:lnTo>
                <a:lnTo>
                  <a:pt x="8062" y="256120"/>
                </a:lnTo>
                <a:lnTo>
                  <a:pt x="48251" y="282709"/>
                </a:lnTo>
                <a:lnTo>
                  <a:pt x="59844" y="284033"/>
                </a:lnTo>
                <a:lnTo>
                  <a:pt x="69556" y="281724"/>
                </a:lnTo>
                <a:lnTo>
                  <a:pt x="78243" y="269257"/>
                </a:lnTo>
                <a:lnTo>
                  <a:pt x="78718" y="264401"/>
                </a:lnTo>
                <a:lnTo>
                  <a:pt x="57770" y="264401"/>
                </a:lnTo>
                <a:lnTo>
                  <a:pt x="50886" y="262593"/>
                </a:lnTo>
                <a:lnTo>
                  <a:pt x="46511" y="260702"/>
                </a:lnTo>
                <a:lnTo>
                  <a:pt x="42175" y="259197"/>
                </a:lnTo>
                <a:lnTo>
                  <a:pt x="35405" y="258546"/>
                </a:lnTo>
                <a:lnTo>
                  <a:pt x="28192" y="252645"/>
                </a:lnTo>
                <a:lnTo>
                  <a:pt x="25907" y="239209"/>
                </a:lnTo>
                <a:lnTo>
                  <a:pt x="26234" y="224408"/>
                </a:lnTo>
                <a:lnTo>
                  <a:pt x="26739" y="216319"/>
                </a:lnTo>
                <a:lnTo>
                  <a:pt x="26661" y="129685"/>
                </a:lnTo>
                <a:lnTo>
                  <a:pt x="22735" y="72056"/>
                </a:lnTo>
                <a:lnTo>
                  <a:pt x="19251" y="46507"/>
                </a:lnTo>
                <a:lnTo>
                  <a:pt x="19111" y="43814"/>
                </a:lnTo>
                <a:lnTo>
                  <a:pt x="18921" y="41135"/>
                </a:lnTo>
                <a:lnTo>
                  <a:pt x="18857" y="38442"/>
                </a:lnTo>
                <a:lnTo>
                  <a:pt x="19509" y="30010"/>
                </a:lnTo>
                <a:lnTo>
                  <a:pt x="24186" y="24622"/>
                </a:lnTo>
                <a:lnTo>
                  <a:pt x="32886" y="22276"/>
                </a:lnTo>
                <a:lnTo>
                  <a:pt x="68817" y="22276"/>
                </a:lnTo>
                <a:lnTo>
                  <a:pt x="59926" y="11063"/>
                </a:lnTo>
                <a:lnTo>
                  <a:pt x="45378" y="2962"/>
                </a:lnTo>
                <a:lnTo>
                  <a:pt x="25550" y="0"/>
                </a:lnTo>
                <a:close/>
              </a:path>
              <a:path w="254000" h="284479" extrusionOk="0">
                <a:moveTo>
                  <a:pt x="165923" y="86394"/>
                </a:moveTo>
                <a:lnTo>
                  <a:pt x="121946" y="86394"/>
                </a:lnTo>
                <a:lnTo>
                  <a:pt x="141734" y="90154"/>
                </a:lnTo>
                <a:lnTo>
                  <a:pt x="156538" y="109372"/>
                </a:lnTo>
                <a:lnTo>
                  <a:pt x="159462" y="119859"/>
                </a:lnTo>
                <a:lnTo>
                  <a:pt x="160880" y="130659"/>
                </a:lnTo>
                <a:lnTo>
                  <a:pt x="161159" y="137388"/>
                </a:lnTo>
                <a:lnTo>
                  <a:pt x="161238" y="163899"/>
                </a:lnTo>
                <a:lnTo>
                  <a:pt x="161112" y="175135"/>
                </a:lnTo>
                <a:lnTo>
                  <a:pt x="160051" y="219650"/>
                </a:lnTo>
                <a:lnTo>
                  <a:pt x="159945" y="243167"/>
                </a:lnTo>
                <a:lnTo>
                  <a:pt x="184795" y="275882"/>
                </a:lnTo>
                <a:lnTo>
                  <a:pt x="193812" y="273926"/>
                </a:lnTo>
                <a:lnTo>
                  <a:pt x="201140" y="272923"/>
                </a:lnTo>
                <a:lnTo>
                  <a:pt x="208543" y="272838"/>
                </a:lnTo>
                <a:lnTo>
                  <a:pt x="231843" y="272838"/>
                </a:lnTo>
                <a:lnTo>
                  <a:pt x="234046" y="272453"/>
                </a:lnTo>
                <a:lnTo>
                  <a:pt x="245202" y="265193"/>
                </a:lnTo>
                <a:lnTo>
                  <a:pt x="251269" y="255235"/>
                </a:lnTo>
                <a:lnTo>
                  <a:pt x="251640" y="253161"/>
                </a:lnTo>
                <a:lnTo>
                  <a:pt x="204950" y="253161"/>
                </a:lnTo>
                <a:lnTo>
                  <a:pt x="186124" y="249938"/>
                </a:lnTo>
                <a:lnTo>
                  <a:pt x="179415" y="236313"/>
                </a:lnTo>
                <a:lnTo>
                  <a:pt x="179447" y="216319"/>
                </a:lnTo>
                <a:lnTo>
                  <a:pt x="180579" y="198234"/>
                </a:lnTo>
                <a:lnTo>
                  <a:pt x="181127" y="172956"/>
                </a:lnTo>
                <a:lnTo>
                  <a:pt x="181011" y="148183"/>
                </a:lnTo>
                <a:lnTo>
                  <a:pt x="180915" y="138612"/>
                </a:lnTo>
                <a:lnTo>
                  <a:pt x="176346" y="109357"/>
                </a:lnTo>
                <a:lnTo>
                  <a:pt x="165923" y="86394"/>
                </a:lnTo>
                <a:close/>
              </a:path>
              <a:path w="254000" h="284479" extrusionOk="0">
                <a:moveTo>
                  <a:pt x="231843" y="272838"/>
                </a:moveTo>
                <a:lnTo>
                  <a:pt x="208543" y="272838"/>
                </a:lnTo>
                <a:lnTo>
                  <a:pt x="217584" y="273497"/>
                </a:lnTo>
                <a:lnTo>
                  <a:pt x="226629" y="273751"/>
                </a:lnTo>
                <a:lnTo>
                  <a:pt x="231843" y="272838"/>
                </a:lnTo>
                <a:close/>
              </a:path>
              <a:path w="254000" h="284479" extrusionOk="0">
                <a:moveTo>
                  <a:pt x="129688" y="65328"/>
                </a:moveTo>
                <a:lnTo>
                  <a:pt x="92746" y="79032"/>
                </a:lnTo>
                <a:lnTo>
                  <a:pt x="67446" y="133076"/>
                </a:lnTo>
                <a:lnTo>
                  <a:pt x="65187" y="194551"/>
                </a:lnTo>
                <a:lnTo>
                  <a:pt x="63126" y="207987"/>
                </a:lnTo>
                <a:lnTo>
                  <a:pt x="59121" y="231438"/>
                </a:lnTo>
                <a:lnTo>
                  <a:pt x="56295" y="253908"/>
                </a:lnTo>
                <a:lnTo>
                  <a:pt x="57770" y="264401"/>
                </a:lnTo>
                <a:lnTo>
                  <a:pt x="78718" y="264401"/>
                </a:lnTo>
                <a:lnTo>
                  <a:pt x="79943" y="251893"/>
                </a:lnTo>
                <a:lnTo>
                  <a:pt x="79997" y="249938"/>
                </a:lnTo>
                <a:lnTo>
                  <a:pt x="79659" y="236313"/>
                </a:lnTo>
                <a:lnTo>
                  <a:pt x="79596" y="231438"/>
                </a:lnTo>
                <a:lnTo>
                  <a:pt x="81455" y="216319"/>
                </a:lnTo>
                <a:lnTo>
                  <a:pt x="86547" y="192577"/>
                </a:lnTo>
                <a:lnTo>
                  <a:pt x="86972" y="172956"/>
                </a:lnTo>
                <a:lnTo>
                  <a:pt x="87097" y="163899"/>
                </a:lnTo>
                <a:lnTo>
                  <a:pt x="87116" y="141585"/>
                </a:lnTo>
                <a:lnTo>
                  <a:pt x="90574" y="117043"/>
                </a:lnTo>
                <a:lnTo>
                  <a:pt x="102963" y="96042"/>
                </a:lnTo>
                <a:lnTo>
                  <a:pt x="121946" y="86394"/>
                </a:lnTo>
                <a:lnTo>
                  <a:pt x="165923" y="86394"/>
                </a:lnTo>
                <a:lnTo>
                  <a:pt x="164183" y="82562"/>
                </a:lnTo>
                <a:lnTo>
                  <a:pt x="149065" y="69738"/>
                </a:lnTo>
                <a:lnTo>
                  <a:pt x="129688" y="65328"/>
                </a:lnTo>
                <a:close/>
              </a:path>
              <a:path w="254000" h="284479" extrusionOk="0">
                <a:moveTo>
                  <a:pt x="216774" y="252133"/>
                </a:moveTo>
                <a:lnTo>
                  <a:pt x="211110" y="252310"/>
                </a:lnTo>
                <a:lnTo>
                  <a:pt x="204950" y="253161"/>
                </a:lnTo>
                <a:lnTo>
                  <a:pt x="251640" y="253161"/>
                </a:lnTo>
                <a:lnTo>
                  <a:pt x="222870" y="253111"/>
                </a:lnTo>
                <a:lnTo>
                  <a:pt x="216774" y="252133"/>
                </a:lnTo>
                <a:close/>
              </a:path>
              <a:path w="254000" h="284479" extrusionOk="0">
                <a:moveTo>
                  <a:pt x="181761" y="19282"/>
                </a:moveTo>
                <a:lnTo>
                  <a:pt x="142255" y="19282"/>
                </a:lnTo>
                <a:lnTo>
                  <a:pt x="167679" y="30470"/>
                </a:lnTo>
                <a:lnTo>
                  <a:pt x="188773" y="51816"/>
                </a:lnTo>
                <a:lnTo>
                  <a:pt x="211697" y="93048"/>
                </a:lnTo>
                <a:lnTo>
                  <a:pt x="224637" y="129803"/>
                </a:lnTo>
                <a:lnTo>
                  <a:pt x="231378" y="172956"/>
                </a:lnTo>
                <a:lnTo>
                  <a:pt x="231484" y="191849"/>
                </a:lnTo>
                <a:lnTo>
                  <a:pt x="231388" y="203824"/>
                </a:lnTo>
                <a:lnTo>
                  <a:pt x="232433" y="222199"/>
                </a:lnTo>
                <a:lnTo>
                  <a:pt x="233676" y="229577"/>
                </a:lnTo>
                <a:lnTo>
                  <a:pt x="234495" y="240550"/>
                </a:lnTo>
                <a:lnTo>
                  <a:pt x="231899" y="250163"/>
                </a:lnTo>
                <a:lnTo>
                  <a:pt x="222870" y="253111"/>
                </a:lnTo>
                <a:lnTo>
                  <a:pt x="251650" y="253111"/>
                </a:lnTo>
                <a:lnTo>
                  <a:pt x="253432" y="243167"/>
                </a:lnTo>
                <a:lnTo>
                  <a:pt x="252856" y="229197"/>
                </a:lnTo>
                <a:lnTo>
                  <a:pt x="251715" y="210756"/>
                </a:lnTo>
                <a:lnTo>
                  <a:pt x="251481" y="191849"/>
                </a:lnTo>
                <a:lnTo>
                  <a:pt x="240371" y="113650"/>
                </a:lnTo>
                <a:lnTo>
                  <a:pt x="225281" y="74518"/>
                </a:lnTo>
                <a:lnTo>
                  <a:pt x="203141" y="39447"/>
                </a:lnTo>
                <a:lnTo>
                  <a:pt x="181761" y="19282"/>
                </a:lnTo>
                <a:close/>
              </a:path>
              <a:path w="254000" h="284479" extrusionOk="0">
                <a:moveTo>
                  <a:pt x="68817" y="22276"/>
                </a:moveTo>
                <a:lnTo>
                  <a:pt x="32886" y="22276"/>
                </a:lnTo>
                <a:lnTo>
                  <a:pt x="45603" y="22974"/>
                </a:lnTo>
                <a:lnTo>
                  <a:pt x="53980" y="30202"/>
                </a:lnTo>
                <a:lnTo>
                  <a:pt x="57827" y="40854"/>
                </a:lnTo>
                <a:lnTo>
                  <a:pt x="58810" y="51816"/>
                </a:lnTo>
                <a:lnTo>
                  <a:pt x="58888" y="63258"/>
                </a:lnTo>
                <a:lnTo>
                  <a:pt x="60658" y="68617"/>
                </a:lnTo>
                <a:lnTo>
                  <a:pt x="64937" y="72056"/>
                </a:lnTo>
                <a:lnTo>
                  <a:pt x="70291" y="72795"/>
                </a:lnTo>
                <a:lnTo>
                  <a:pt x="75283" y="70053"/>
                </a:lnTo>
                <a:lnTo>
                  <a:pt x="84680" y="58635"/>
                </a:lnTo>
                <a:lnTo>
                  <a:pt x="93639" y="46862"/>
                </a:lnTo>
                <a:lnTo>
                  <a:pt x="99949" y="39547"/>
                </a:lnTo>
                <a:lnTo>
                  <a:pt x="75613" y="39547"/>
                </a:lnTo>
                <a:lnTo>
                  <a:pt x="69802" y="23519"/>
                </a:lnTo>
                <a:lnTo>
                  <a:pt x="68817" y="22276"/>
                </a:lnTo>
                <a:close/>
              </a:path>
              <a:path w="254000" h="284479" extrusionOk="0">
                <a:moveTo>
                  <a:pt x="143400" y="947"/>
                </a:moveTo>
                <a:lnTo>
                  <a:pt x="101138" y="12746"/>
                </a:lnTo>
                <a:lnTo>
                  <a:pt x="75613" y="39547"/>
                </a:lnTo>
                <a:lnTo>
                  <a:pt x="99949" y="39547"/>
                </a:lnTo>
                <a:lnTo>
                  <a:pt x="103235" y="35738"/>
                </a:lnTo>
                <a:lnTo>
                  <a:pt x="114539" y="26263"/>
                </a:lnTo>
                <a:lnTo>
                  <a:pt x="142255" y="19282"/>
                </a:lnTo>
                <a:lnTo>
                  <a:pt x="181761" y="19282"/>
                </a:lnTo>
                <a:lnTo>
                  <a:pt x="173086" y="11099"/>
                </a:lnTo>
                <a:lnTo>
                  <a:pt x="159067" y="4088"/>
                </a:lnTo>
                <a:lnTo>
                  <a:pt x="143400" y="947"/>
                </a:lnTo>
                <a:close/>
              </a:path>
            </a:pathLst>
          </a:custGeom>
          <a:solidFill>
            <a:srgbClr val="D664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 name="Google Shape;139;p21"/>
          <p:cNvSpPr/>
          <p:nvPr/>
        </p:nvSpPr>
        <p:spPr>
          <a:xfrm>
            <a:off x="5664754" y="2823785"/>
            <a:ext cx="1207237" cy="1001924"/>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 name="Google Shape;140;p21"/>
          <p:cNvSpPr/>
          <p:nvPr/>
        </p:nvSpPr>
        <p:spPr>
          <a:xfrm>
            <a:off x="5727418" y="1382654"/>
            <a:ext cx="1502172" cy="778218"/>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1" name="Google Shape;141;p21"/>
          <p:cNvSpPr txBox="1"/>
          <p:nvPr/>
        </p:nvSpPr>
        <p:spPr>
          <a:xfrm>
            <a:off x="317621" y="4733998"/>
            <a:ext cx="4329282" cy="203840"/>
          </a:xfrm>
          <a:prstGeom prst="rect">
            <a:avLst/>
          </a:prstGeom>
          <a:noFill/>
          <a:ln>
            <a:noFill/>
          </a:ln>
        </p:spPr>
        <p:txBody>
          <a:bodyPr spcFirstLastPara="1" wrap="square" lIns="0" tIns="10125" rIns="0" bIns="0" anchor="t" anchorCtr="0">
            <a:noAutofit/>
          </a:bodyPr>
          <a:lstStyle/>
          <a:p>
            <a:pPr marL="12700" marR="0" lvl="0" indent="0" algn="l" rtl="0">
              <a:lnSpc>
                <a:spcPct val="100000"/>
              </a:lnSpc>
              <a:spcBef>
                <a:spcPts val="0"/>
              </a:spcBef>
              <a:spcAft>
                <a:spcPts val="0"/>
              </a:spcAft>
              <a:buNone/>
            </a:pPr>
            <a:r>
              <a:rPr lang="en" sz="700" u="sng">
                <a:solidFill>
                  <a:schemeClr val="hlink"/>
                </a:solidFill>
                <a:latin typeface="Calibri"/>
                <a:ea typeface="Calibri"/>
                <a:cs typeface="Calibri"/>
                <a:sym typeface="Calibri"/>
                <a:hlinkClick r:id="rId16"/>
              </a:rPr>
              <a:t>http://www.medialit.org/reading-room/media-literacy-usa</a:t>
            </a:r>
            <a:endParaRPr sz="7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 sz="700" u="sng">
                <a:solidFill>
                  <a:schemeClr val="hlink"/>
                </a:solidFill>
                <a:latin typeface="Calibri"/>
                <a:ea typeface="Calibri"/>
                <a:cs typeface="Calibri"/>
                <a:sym typeface="Calibri"/>
                <a:hlinkClick r:id="rId17"/>
              </a:rPr>
              <a:t>http://mediakix.com/wp-content/uploads/2016/12/How-Much-Time-Is-Spent-On-Social-Media-REVISED.png</a:t>
            </a:r>
            <a:endParaRPr sz="7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p:nvPr/>
        </p:nvSpPr>
        <p:spPr>
          <a:xfrm>
            <a:off x="1400661" y="0"/>
            <a:ext cx="6243332" cy="1180284"/>
          </a:xfrm>
          <a:custGeom>
            <a:avLst/>
            <a:gdLst/>
            <a:ahLst/>
            <a:cxnLst/>
            <a:rect l="l" t="t" r="r" b="b"/>
            <a:pathLst>
              <a:path w="7301230" h="1735455" extrusionOk="0">
                <a:moveTo>
                  <a:pt x="7298430" y="0"/>
                </a:moveTo>
                <a:lnTo>
                  <a:pt x="2368" y="0"/>
                </a:lnTo>
                <a:lnTo>
                  <a:pt x="0" y="87617"/>
                </a:lnTo>
                <a:lnTo>
                  <a:pt x="0" y="1582813"/>
                </a:lnTo>
                <a:lnTo>
                  <a:pt x="2381" y="1670919"/>
                </a:lnTo>
                <a:lnTo>
                  <a:pt x="19050" y="1716163"/>
                </a:lnTo>
                <a:lnTo>
                  <a:pt x="64293" y="1732832"/>
                </a:lnTo>
                <a:lnTo>
                  <a:pt x="152400" y="1735213"/>
                </a:lnTo>
                <a:lnTo>
                  <a:pt x="7148398" y="1735213"/>
                </a:lnTo>
                <a:lnTo>
                  <a:pt x="7236504" y="1732832"/>
                </a:lnTo>
                <a:lnTo>
                  <a:pt x="7281748" y="1716163"/>
                </a:lnTo>
                <a:lnTo>
                  <a:pt x="7298416" y="1670919"/>
                </a:lnTo>
                <a:lnTo>
                  <a:pt x="7300798" y="1582813"/>
                </a:lnTo>
                <a:lnTo>
                  <a:pt x="7300798" y="87617"/>
                </a:lnTo>
                <a:lnTo>
                  <a:pt x="72984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 name="Google Shape;147;p22"/>
          <p:cNvSpPr/>
          <p:nvPr/>
        </p:nvSpPr>
        <p:spPr>
          <a:xfrm>
            <a:off x="1446837" y="1952241"/>
            <a:ext cx="597292" cy="1836286"/>
          </a:xfrm>
          <a:custGeom>
            <a:avLst/>
            <a:gdLst/>
            <a:ahLst/>
            <a:cxnLst/>
            <a:rect l="l" t="t" r="r" b="b"/>
            <a:pathLst>
              <a:path w="698500" h="2700020" extrusionOk="0">
                <a:moveTo>
                  <a:pt x="0" y="2699994"/>
                </a:moveTo>
                <a:lnTo>
                  <a:pt x="698398" y="2699994"/>
                </a:lnTo>
                <a:lnTo>
                  <a:pt x="698398" y="0"/>
                </a:lnTo>
                <a:lnTo>
                  <a:pt x="0" y="0"/>
                </a:lnTo>
                <a:lnTo>
                  <a:pt x="0" y="2699994"/>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 name="Google Shape;148;p22"/>
          <p:cNvSpPr/>
          <p:nvPr/>
        </p:nvSpPr>
        <p:spPr>
          <a:xfrm>
            <a:off x="2590065" y="2246038"/>
            <a:ext cx="597292" cy="1542618"/>
          </a:xfrm>
          <a:custGeom>
            <a:avLst/>
            <a:gdLst/>
            <a:ahLst/>
            <a:cxnLst/>
            <a:rect l="l" t="t" r="r" b="b"/>
            <a:pathLst>
              <a:path w="698500" h="2268220" extrusionOk="0">
                <a:moveTo>
                  <a:pt x="0" y="2268004"/>
                </a:moveTo>
                <a:lnTo>
                  <a:pt x="698398" y="2268004"/>
                </a:lnTo>
                <a:lnTo>
                  <a:pt x="698398" y="0"/>
                </a:lnTo>
                <a:lnTo>
                  <a:pt x="0" y="0"/>
                </a:lnTo>
                <a:lnTo>
                  <a:pt x="0" y="2268004"/>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 name="Google Shape;149;p22"/>
          <p:cNvSpPr/>
          <p:nvPr/>
        </p:nvSpPr>
        <p:spPr>
          <a:xfrm>
            <a:off x="3733292" y="2674507"/>
            <a:ext cx="597292" cy="1114209"/>
          </a:xfrm>
          <a:custGeom>
            <a:avLst/>
            <a:gdLst/>
            <a:ahLst/>
            <a:cxnLst/>
            <a:rect l="l" t="t" r="r" b="b"/>
            <a:pathLst>
              <a:path w="698500" h="1638300" extrusionOk="0">
                <a:moveTo>
                  <a:pt x="0" y="1637995"/>
                </a:moveTo>
                <a:lnTo>
                  <a:pt x="698398" y="1637995"/>
                </a:lnTo>
                <a:lnTo>
                  <a:pt x="698398" y="0"/>
                </a:lnTo>
                <a:lnTo>
                  <a:pt x="0" y="0"/>
                </a:lnTo>
                <a:lnTo>
                  <a:pt x="0" y="1637995"/>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 name="Google Shape;150;p22"/>
          <p:cNvSpPr/>
          <p:nvPr/>
        </p:nvSpPr>
        <p:spPr>
          <a:xfrm>
            <a:off x="4876510" y="3213146"/>
            <a:ext cx="597292" cy="575675"/>
          </a:xfrm>
          <a:custGeom>
            <a:avLst/>
            <a:gdLst/>
            <a:ahLst/>
            <a:cxnLst/>
            <a:rect l="l" t="t" r="r" b="b"/>
            <a:pathLst>
              <a:path w="698500" h="846454" extrusionOk="0">
                <a:moveTo>
                  <a:pt x="0" y="845997"/>
                </a:moveTo>
                <a:lnTo>
                  <a:pt x="698398" y="845997"/>
                </a:lnTo>
                <a:lnTo>
                  <a:pt x="698398" y="0"/>
                </a:lnTo>
                <a:lnTo>
                  <a:pt x="0" y="0"/>
                </a:lnTo>
                <a:lnTo>
                  <a:pt x="0" y="845997"/>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 name="Google Shape;151;p22"/>
          <p:cNvSpPr/>
          <p:nvPr/>
        </p:nvSpPr>
        <p:spPr>
          <a:xfrm>
            <a:off x="6019738" y="3500827"/>
            <a:ext cx="597292" cy="288053"/>
          </a:xfrm>
          <a:custGeom>
            <a:avLst/>
            <a:gdLst/>
            <a:ahLst/>
            <a:cxnLst/>
            <a:rect l="l" t="t" r="r" b="b"/>
            <a:pathLst>
              <a:path w="698500" h="423545" extrusionOk="0">
                <a:moveTo>
                  <a:pt x="0" y="422998"/>
                </a:moveTo>
                <a:lnTo>
                  <a:pt x="698398" y="422998"/>
                </a:lnTo>
                <a:lnTo>
                  <a:pt x="698398" y="0"/>
                </a:lnTo>
                <a:lnTo>
                  <a:pt x="0" y="0"/>
                </a:lnTo>
                <a:lnTo>
                  <a:pt x="0" y="422998"/>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 name="Google Shape;152;p22"/>
          <p:cNvSpPr/>
          <p:nvPr/>
        </p:nvSpPr>
        <p:spPr>
          <a:xfrm>
            <a:off x="7162966" y="3690571"/>
            <a:ext cx="597292" cy="98033"/>
          </a:xfrm>
          <a:custGeom>
            <a:avLst/>
            <a:gdLst/>
            <a:ahLst/>
            <a:cxnLst/>
            <a:rect l="l" t="t" r="r" b="b"/>
            <a:pathLst>
              <a:path w="698500" h="144145" extrusionOk="0">
                <a:moveTo>
                  <a:pt x="0" y="144005"/>
                </a:moveTo>
                <a:lnTo>
                  <a:pt x="698398" y="144005"/>
                </a:lnTo>
                <a:lnTo>
                  <a:pt x="698398" y="0"/>
                </a:lnTo>
                <a:lnTo>
                  <a:pt x="0" y="0"/>
                </a:lnTo>
                <a:lnTo>
                  <a:pt x="0" y="144005"/>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3" name="Google Shape;153;p22"/>
          <p:cNvSpPr/>
          <p:nvPr/>
        </p:nvSpPr>
        <p:spPr>
          <a:xfrm>
            <a:off x="1286480" y="4602667"/>
            <a:ext cx="921459" cy="129559"/>
          </a:xfrm>
          <a:custGeom>
            <a:avLst/>
            <a:gdLst/>
            <a:ahLst/>
            <a:cxnLst/>
            <a:rect l="l" t="t" r="r" b="b"/>
            <a:pathLst>
              <a:path w="1077595" h="190500" extrusionOk="0">
                <a:moveTo>
                  <a:pt x="60274" y="14401"/>
                </a:moveTo>
                <a:lnTo>
                  <a:pt x="38538" y="17643"/>
                </a:lnTo>
                <a:lnTo>
                  <a:pt x="21402" y="26936"/>
                </a:lnTo>
                <a:lnTo>
                  <a:pt x="10187" y="41605"/>
                </a:lnTo>
                <a:lnTo>
                  <a:pt x="6134" y="61074"/>
                </a:lnTo>
                <a:lnTo>
                  <a:pt x="7838" y="73475"/>
                </a:lnTo>
                <a:lnTo>
                  <a:pt x="12568" y="84077"/>
                </a:lnTo>
                <a:lnTo>
                  <a:pt x="19748" y="93178"/>
                </a:lnTo>
                <a:lnTo>
                  <a:pt x="28803" y="101079"/>
                </a:lnTo>
                <a:lnTo>
                  <a:pt x="28803" y="102146"/>
                </a:lnTo>
                <a:lnTo>
                  <a:pt x="17552" y="109359"/>
                </a:lnTo>
                <a:lnTo>
                  <a:pt x="8401" y="118448"/>
                </a:lnTo>
                <a:lnTo>
                  <a:pt x="2250" y="129787"/>
                </a:lnTo>
                <a:lnTo>
                  <a:pt x="0" y="143751"/>
                </a:lnTo>
                <a:lnTo>
                  <a:pt x="4446" y="162591"/>
                </a:lnTo>
                <a:lnTo>
                  <a:pt x="16768" y="177255"/>
                </a:lnTo>
                <a:lnTo>
                  <a:pt x="35441" y="186769"/>
                </a:lnTo>
                <a:lnTo>
                  <a:pt x="58940" y="190157"/>
                </a:lnTo>
                <a:lnTo>
                  <a:pt x="83506" y="186573"/>
                </a:lnTo>
                <a:lnTo>
                  <a:pt x="102446" y="176688"/>
                </a:lnTo>
                <a:lnTo>
                  <a:pt x="113693" y="162953"/>
                </a:lnTo>
                <a:lnTo>
                  <a:pt x="59740" y="162953"/>
                </a:lnTo>
                <a:lnTo>
                  <a:pt x="49693" y="161345"/>
                </a:lnTo>
                <a:lnTo>
                  <a:pt x="41371" y="156686"/>
                </a:lnTo>
                <a:lnTo>
                  <a:pt x="35700" y="149226"/>
                </a:lnTo>
                <a:lnTo>
                  <a:pt x="33604" y="139217"/>
                </a:lnTo>
                <a:lnTo>
                  <a:pt x="34595" y="131595"/>
                </a:lnTo>
                <a:lnTo>
                  <a:pt x="37338" y="124448"/>
                </a:lnTo>
                <a:lnTo>
                  <a:pt x="41480" y="117952"/>
                </a:lnTo>
                <a:lnTo>
                  <a:pt x="46672" y="112280"/>
                </a:lnTo>
                <a:lnTo>
                  <a:pt x="106770" y="112280"/>
                </a:lnTo>
                <a:lnTo>
                  <a:pt x="101058" y="106425"/>
                </a:lnTo>
                <a:lnTo>
                  <a:pt x="89611" y="98945"/>
                </a:lnTo>
                <a:lnTo>
                  <a:pt x="89611" y="97878"/>
                </a:lnTo>
                <a:lnTo>
                  <a:pt x="98020" y="91111"/>
                </a:lnTo>
                <a:lnTo>
                  <a:pt x="100355" y="88277"/>
                </a:lnTo>
                <a:lnTo>
                  <a:pt x="69608" y="88277"/>
                </a:lnTo>
                <a:lnTo>
                  <a:pt x="57753" y="83164"/>
                </a:lnTo>
                <a:lnTo>
                  <a:pt x="48572" y="77376"/>
                </a:lnTo>
                <a:lnTo>
                  <a:pt x="42642" y="70237"/>
                </a:lnTo>
                <a:lnTo>
                  <a:pt x="40538" y="61074"/>
                </a:lnTo>
                <a:lnTo>
                  <a:pt x="42034" y="52519"/>
                </a:lnTo>
                <a:lnTo>
                  <a:pt x="46105" y="46439"/>
                </a:lnTo>
                <a:lnTo>
                  <a:pt x="52127" y="42809"/>
                </a:lnTo>
                <a:lnTo>
                  <a:pt x="59474" y="41605"/>
                </a:lnTo>
                <a:lnTo>
                  <a:pt x="107957" y="41605"/>
                </a:lnTo>
                <a:lnTo>
                  <a:pt x="97612" y="27103"/>
                </a:lnTo>
                <a:lnTo>
                  <a:pt x="81368" y="17714"/>
                </a:lnTo>
                <a:lnTo>
                  <a:pt x="60274" y="14401"/>
                </a:lnTo>
                <a:close/>
              </a:path>
              <a:path w="1077595" h="190500" extrusionOk="0">
                <a:moveTo>
                  <a:pt x="106770" y="112280"/>
                </a:moveTo>
                <a:lnTo>
                  <a:pt x="46672" y="112280"/>
                </a:lnTo>
                <a:lnTo>
                  <a:pt x="61257" y="118631"/>
                </a:lnTo>
                <a:lnTo>
                  <a:pt x="72542" y="124882"/>
                </a:lnTo>
                <a:lnTo>
                  <a:pt x="79826" y="132233"/>
                </a:lnTo>
                <a:lnTo>
                  <a:pt x="82410" y="141884"/>
                </a:lnTo>
                <a:lnTo>
                  <a:pt x="80705" y="151139"/>
                </a:lnTo>
                <a:lnTo>
                  <a:pt x="75976" y="157719"/>
                </a:lnTo>
                <a:lnTo>
                  <a:pt x="68796" y="161649"/>
                </a:lnTo>
                <a:lnTo>
                  <a:pt x="59740" y="162953"/>
                </a:lnTo>
                <a:lnTo>
                  <a:pt x="113693" y="162953"/>
                </a:lnTo>
                <a:lnTo>
                  <a:pt x="114635" y="161803"/>
                </a:lnTo>
                <a:lnTo>
                  <a:pt x="118948" y="143217"/>
                </a:lnTo>
                <a:lnTo>
                  <a:pt x="116652" y="128086"/>
                </a:lnTo>
                <a:lnTo>
                  <a:pt x="110380" y="115981"/>
                </a:lnTo>
                <a:lnTo>
                  <a:pt x="106770" y="112280"/>
                </a:lnTo>
                <a:close/>
              </a:path>
              <a:path w="1077595" h="190500" extrusionOk="0">
                <a:moveTo>
                  <a:pt x="107957" y="41605"/>
                </a:moveTo>
                <a:lnTo>
                  <a:pt x="59474" y="41605"/>
                </a:lnTo>
                <a:lnTo>
                  <a:pt x="68083" y="43184"/>
                </a:lnTo>
                <a:lnTo>
                  <a:pt x="74542" y="47639"/>
                </a:lnTo>
                <a:lnTo>
                  <a:pt x="78601" y="54544"/>
                </a:lnTo>
                <a:lnTo>
                  <a:pt x="80010" y="63474"/>
                </a:lnTo>
                <a:lnTo>
                  <a:pt x="79322" y="69975"/>
                </a:lnTo>
                <a:lnTo>
                  <a:pt x="77309" y="76276"/>
                </a:lnTo>
                <a:lnTo>
                  <a:pt x="74046" y="82376"/>
                </a:lnTo>
                <a:lnTo>
                  <a:pt x="69608" y="88277"/>
                </a:lnTo>
                <a:lnTo>
                  <a:pt x="100355" y="88277"/>
                </a:lnTo>
                <a:lnTo>
                  <a:pt x="105079" y="82543"/>
                </a:lnTo>
                <a:lnTo>
                  <a:pt x="109938" y="72375"/>
                </a:lnTo>
                <a:lnTo>
                  <a:pt x="111747" y="60807"/>
                </a:lnTo>
                <a:lnTo>
                  <a:pt x="108055" y="41742"/>
                </a:lnTo>
                <a:lnTo>
                  <a:pt x="107957" y="41605"/>
                </a:lnTo>
                <a:close/>
              </a:path>
              <a:path w="1077595" h="190500" extrusionOk="0">
                <a:moveTo>
                  <a:pt x="232295" y="54673"/>
                </a:moveTo>
                <a:lnTo>
                  <a:pt x="200291" y="54673"/>
                </a:lnTo>
                <a:lnTo>
                  <a:pt x="200291" y="186956"/>
                </a:lnTo>
                <a:lnTo>
                  <a:pt x="239496" y="186956"/>
                </a:lnTo>
                <a:lnTo>
                  <a:pt x="239496" y="97612"/>
                </a:lnTo>
                <a:lnTo>
                  <a:pt x="245584" y="92011"/>
                </a:lnTo>
                <a:lnTo>
                  <a:pt x="251398" y="88011"/>
                </a:lnTo>
                <a:lnTo>
                  <a:pt x="256861" y="85610"/>
                </a:lnTo>
                <a:lnTo>
                  <a:pt x="261899" y="84810"/>
                </a:lnTo>
                <a:lnTo>
                  <a:pt x="393320" y="84810"/>
                </a:lnTo>
                <a:lnTo>
                  <a:pt x="393069" y="82526"/>
                </a:lnTo>
                <a:lnTo>
                  <a:pt x="389073" y="73609"/>
                </a:lnTo>
                <a:lnTo>
                  <a:pt x="312572" y="73609"/>
                </a:lnTo>
                <a:lnTo>
                  <a:pt x="311404" y="71742"/>
                </a:lnTo>
                <a:lnTo>
                  <a:pt x="234962" y="71742"/>
                </a:lnTo>
                <a:lnTo>
                  <a:pt x="232295" y="54673"/>
                </a:lnTo>
                <a:close/>
              </a:path>
              <a:path w="1077595" h="190500" extrusionOk="0">
                <a:moveTo>
                  <a:pt x="340042" y="84810"/>
                </a:moveTo>
                <a:lnTo>
                  <a:pt x="261899" y="84810"/>
                </a:lnTo>
                <a:lnTo>
                  <a:pt x="269166" y="86027"/>
                </a:lnTo>
                <a:lnTo>
                  <a:pt x="274234" y="90144"/>
                </a:lnTo>
                <a:lnTo>
                  <a:pt x="277201" y="97862"/>
                </a:lnTo>
                <a:lnTo>
                  <a:pt x="278168" y="109880"/>
                </a:lnTo>
                <a:lnTo>
                  <a:pt x="278168" y="186956"/>
                </a:lnTo>
                <a:lnTo>
                  <a:pt x="317373" y="186956"/>
                </a:lnTo>
                <a:lnTo>
                  <a:pt x="317373" y="97612"/>
                </a:lnTo>
                <a:lnTo>
                  <a:pt x="323577" y="92011"/>
                </a:lnTo>
                <a:lnTo>
                  <a:pt x="329407" y="88011"/>
                </a:lnTo>
                <a:lnTo>
                  <a:pt x="334887" y="85610"/>
                </a:lnTo>
                <a:lnTo>
                  <a:pt x="340042" y="84810"/>
                </a:lnTo>
                <a:close/>
              </a:path>
              <a:path w="1077595" h="190500" extrusionOk="0">
                <a:moveTo>
                  <a:pt x="393320" y="84810"/>
                </a:moveTo>
                <a:lnTo>
                  <a:pt x="340042" y="84810"/>
                </a:lnTo>
                <a:lnTo>
                  <a:pt x="347310" y="86027"/>
                </a:lnTo>
                <a:lnTo>
                  <a:pt x="352377" y="90144"/>
                </a:lnTo>
                <a:lnTo>
                  <a:pt x="355344" y="97862"/>
                </a:lnTo>
                <a:lnTo>
                  <a:pt x="356311" y="109880"/>
                </a:lnTo>
                <a:lnTo>
                  <a:pt x="356311" y="186956"/>
                </a:lnTo>
                <a:lnTo>
                  <a:pt x="395516" y="186956"/>
                </a:lnTo>
                <a:lnTo>
                  <a:pt x="395516" y="104813"/>
                </a:lnTo>
                <a:lnTo>
                  <a:pt x="393320" y="84810"/>
                </a:lnTo>
                <a:close/>
              </a:path>
              <a:path w="1077595" h="190500" extrusionOk="0">
                <a:moveTo>
                  <a:pt x="354177" y="51473"/>
                </a:moveTo>
                <a:lnTo>
                  <a:pt x="341901" y="53244"/>
                </a:lnTo>
                <a:lnTo>
                  <a:pt x="331174" y="58040"/>
                </a:lnTo>
                <a:lnTo>
                  <a:pt x="321548" y="65087"/>
                </a:lnTo>
                <a:lnTo>
                  <a:pt x="312572" y="73609"/>
                </a:lnTo>
                <a:lnTo>
                  <a:pt x="389073" y="73609"/>
                </a:lnTo>
                <a:lnTo>
                  <a:pt x="385548" y="65741"/>
                </a:lnTo>
                <a:lnTo>
                  <a:pt x="372675" y="55156"/>
                </a:lnTo>
                <a:lnTo>
                  <a:pt x="354177" y="51473"/>
                </a:lnTo>
                <a:close/>
              </a:path>
              <a:path w="1077595" h="190500" extrusionOk="0">
                <a:moveTo>
                  <a:pt x="276034" y="51473"/>
                </a:moveTo>
                <a:lnTo>
                  <a:pt x="264007" y="53102"/>
                </a:lnTo>
                <a:lnTo>
                  <a:pt x="253631" y="57507"/>
                </a:lnTo>
                <a:lnTo>
                  <a:pt x="244455" y="63962"/>
                </a:lnTo>
                <a:lnTo>
                  <a:pt x="236029" y="71742"/>
                </a:lnTo>
                <a:lnTo>
                  <a:pt x="311404" y="71742"/>
                </a:lnTo>
                <a:lnTo>
                  <a:pt x="306675" y="64187"/>
                </a:lnTo>
                <a:lnTo>
                  <a:pt x="298804" y="57240"/>
                </a:lnTo>
                <a:lnTo>
                  <a:pt x="288681" y="52944"/>
                </a:lnTo>
                <a:lnTo>
                  <a:pt x="276034" y="51473"/>
                </a:lnTo>
                <a:close/>
              </a:path>
              <a:path w="1077595" h="190500" extrusionOk="0">
                <a:moveTo>
                  <a:pt x="485660" y="51473"/>
                </a:moveTo>
                <a:lnTo>
                  <a:pt x="461399" y="56119"/>
                </a:lnTo>
                <a:lnTo>
                  <a:pt x="440788" y="69642"/>
                </a:lnTo>
                <a:lnTo>
                  <a:pt x="426478" y="91415"/>
                </a:lnTo>
                <a:lnTo>
                  <a:pt x="421119" y="120815"/>
                </a:lnTo>
                <a:lnTo>
                  <a:pt x="426478" y="150214"/>
                </a:lnTo>
                <a:lnTo>
                  <a:pt x="440788" y="171988"/>
                </a:lnTo>
                <a:lnTo>
                  <a:pt x="461399" y="185510"/>
                </a:lnTo>
                <a:lnTo>
                  <a:pt x="485660" y="190157"/>
                </a:lnTo>
                <a:lnTo>
                  <a:pt x="509767" y="185510"/>
                </a:lnTo>
                <a:lnTo>
                  <a:pt x="530299" y="171988"/>
                </a:lnTo>
                <a:lnTo>
                  <a:pt x="539198" y="158419"/>
                </a:lnTo>
                <a:lnTo>
                  <a:pt x="485660" y="158419"/>
                </a:lnTo>
                <a:lnTo>
                  <a:pt x="475005" y="155769"/>
                </a:lnTo>
                <a:lnTo>
                  <a:pt x="467425" y="148218"/>
                </a:lnTo>
                <a:lnTo>
                  <a:pt x="462895" y="136367"/>
                </a:lnTo>
                <a:lnTo>
                  <a:pt x="461391" y="120815"/>
                </a:lnTo>
                <a:lnTo>
                  <a:pt x="462895" y="105263"/>
                </a:lnTo>
                <a:lnTo>
                  <a:pt x="467425" y="93411"/>
                </a:lnTo>
                <a:lnTo>
                  <a:pt x="475005" y="85860"/>
                </a:lnTo>
                <a:lnTo>
                  <a:pt x="485660" y="83210"/>
                </a:lnTo>
                <a:lnTo>
                  <a:pt x="539198" y="83210"/>
                </a:lnTo>
                <a:lnTo>
                  <a:pt x="530299" y="69642"/>
                </a:lnTo>
                <a:lnTo>
                  <a:pt x="509767" y="56119"/>
                </a:lnTo>
                <a:lnTo>
                  <a:pt x="485660" y="51473"/>
                </a:lnTo>
                <a:close/>
              </a:path>
              <a:path w="1077595" h="190500" extrusionOk="0">
                <a:moveTo>
                  <a:pt x="539198" y="83210"/>
                </a:moveTo>
                <a:lnTo>
                  <a:pt x="485660" y="83210"/>
                </a:lnTo>
                <a:lnTo>
                  <a:pt x="496203" y="85860"/>
                </a:lnTo>
                <a:lnTo>
                  <a:pt x="503796" y="93411"/>
                </a:lnTo>
                <a:lnTo>
                  <a:pt x="508388" y="105263"/>
                </a:lnTo>
                <a:lnTo>
                  <a:pt x="509930" y="120815"/>
                </a:lnTo>
                <a:lnTo>
                  <a:pt x="508388" y="136367"/>
                </a:lnTo>
                <a:lnTo>
                  <a:pt x="503796" y="148218"/>
                </a:lnTo>
                <a:lnTo>
                  <a:pt x="496203" y="155769"/>
                </a:lnTo>
                <a:lnTo>
                  <a:pt x="485660" y="158419"/>
                </a:lnTo>
                <a:lnTo>
                  <a:pt x="539198" y="158419"/>
                </a:lnTo>
                <a:lnTo>
                  <a:pt x="544580" y="150214"/>
                </a:lnTo>
                <a:lnTo>
                  <a:pt x="549935" y="120815"/>
                </a:lnTo>
                <a:lnTo>
                  <a:pt x="544580" y="91415"/>
                </a:lnTo>
                <a:lnTo>
                  <a:pt x="539198" y="83210"/>
                </a:lnTo>
                <a:close/>
              </a:path>
              <a:path w="1077595" h="190500" extrusionOk="0">
                <a:moveTo>
                  <a:pt x="608876" y="54673"/>
                </a:moveTo>
                <a:lnTo>
                  <a:pt x="576872" y="54673"/>
                </a:lnTo>
                <a:lnTo>
                  <a:pt x="576872" y="186956"/>
                </a:lnTo>
                <a:lnTo>
                  <a:pt x="616077" y="186956"/>
                </a:lnTo>
                <a:lnTo>
                  <a:pt x="616077" y="97612"/>
                </a:lnTo>
                <a:lnTo>
                  <a:pt x="622123" y="92124"/>
                </a:lnTo>
                <a:lnTo>
                  <a:pt x="627845" y="88111"/>
                </a:lnTo>
                <a:lnTo>
                  <a:pt x="633816" y="85648"/>
                </a:lnTo>
                <a:lnTo>
                  <a:pt x="640613" y="84810"/>
                </a:lnTo>
                <a:lnTo>
                  <a:pt x="693962" y="84810"/>
                </a:lnTo>
                <a:lnTo>
                  <a:pt x="693720" y="82526"/>
                </a:lnTo>
                <a:lnTo>
                  <a:pt x="688869" y="71475"/>
                </a:lnTo>
                <a:lnTo>
                  <a:pt x="611543" y="71475"/>
                </a:lnTo>
                <a:lnTo>
                  <a:pt x="608876" y="54673"/>
                </a:lnTo>
                <a:close/>
              </a:path>
              <a:path w="1077595" h="190500" extrusionOk="0">
                <a:moveTo>
                  <a:pt x="693962" y="84810"/>
                </a:moveTo>
                <a:lnTo>
                  <a:pt x="640613" y="84810"/>
                </a:lnTo>
                <a:lnTo>
                  <a:pt x="647880" y="86027"/>
                </a:lnTo>
                <a:lnTo>
                  <a:pt x="652948" y="90144"/>
                </a:lnTo>
                <a:lnTo>
                  <a:pt x="655915" y="97862"/>
                </a:lnTo>
                <a:lnTo>
                  <a:pt x="656882" y="109880"/>
                </a:lnTo>
                <a:lnTo>
                  <a:pt x="656882" y="186956"/>
                </a:lnTo>
                <a:lnTo>
                  <a:pt x="696087" y="186956"/>
                </a:lnTo>
                <a:lnTo>
                  <a:pt x="696087" y="104813"/>
                </a:lnTo>
                <a:lnTo>
                  <a:pt x="693962" y="84810"/>
                </a:lnTo>
                <a:close/>
              </a:path>
              <a:path w="1077595" h="190500" extrusionOk="0">
                <a:moveTo>
                  <a:pt x="655015" y="51473"/>
                </a:moveTo>
                <a:lnTo>
                  <a:pt x="642426" y="53098"/>
                </a:lnTo>
                <a:lnTo>
                  <a:pt x="631312" y="57473"/>
                </a:lnTo>
                <a:lnTo>
                  <a:pt x="621448" y="63849"/>
                </a:lnTo>
                <a:lnTo>
                  <a:pt x="612609" y="71475"/>
                </a:lnTo>
                <a:lnTo>
                  <a:pt x="688869" y="71475"/>
                </a:lnTo>
                <a:lnTo>
                  <a:pt x="686352" y="65741"/>
                </a:lnTo>
                <a:lnTo>
                  <a:pt x="673584" y="55156"/>
                </a:lnTo>
                <a:lnTo>
                  <a:pt x="655015" y="51473"/>
                </a:lnTo>
                <a:close/>
              </a:path>
              <a:path w="1077595" h="190500" extrusionOk="0">
                <a:moveTo>
                  <a:pt x="773950" y="85344"/>
                </a:moveTo>
                <a:lnTo>
                  <a:pt x="734745" y="85344"/>
                </a:lnTo>
                <a:lnTo>
                  <a:pt x="734745" y="138950"/>
                </a:lnTo>
                <a:lnTo>
                  <a:pt x="737258" y="159890"/>
                </a:lnTo>
                <a:lnTo>
                  <a:pt x="745247" y="176055"/>
                </a:lnTo>
                <a:lnTo>
                  <a:pt x="759386" y="186469"/>
                </a:lnTo>
                <a:lnTo>
                  <a:pt x="780351" y="190157"/>
                </a:lnTo>
                <a:lnTo>
                  <a:pt x="789360" y="189707"/>
                </a:lnTo>
                <a:lnTo>
                  <a:pt x="797220" y="188556"/>
                </a:lnTo>
                <a:lnTo>
                  <a:pt x="803979" y="187006"/>
                </a:lnTo>
                <a:lnTo>
                  <a:pt x="809688" y="185356"/>
                </a:lnTo>
                <a:lnTo>
                  <a:pt x="804127" y="159486"/>
                </a:lnTo>
                <a:lnTo>
                  <a:pt x="791019" y="159486"/>
                </a:lnTo>
                <a:lnTo>
                  <a:pt x="783964" y="158294"/>
                </a:lnTo>
                <a:lnTo>
                  <a:pt x="778584" y="154552"/>
                </a:lnTo>
                <a:lnTo>
                  <a:pt x="775155" y="148010"/>
                </a:lnTo>
                <a:lnTo>
                  <a:pt x="774017" y="138950"/>
                </a:lnTo>
                <a:lnTo>
                  <a:pt x="773950" y="85344"/>
                </a:lnTo>
                <a:close/>
              </a:path>
              <a:path w="1077595" h="190500" extrusionOk="0">
                <a:moveTo>
                  <a:pt x="803554" y="156819"/>
                </a:moveTo>
                <a:lnTo>
                  <a:pt x="800087" y="158153"/>
                </a:lnTo>
                <a:lnTo>
                  <a:pt x="795286" y="159486"/>
                </a:lnTo>
                <a:lnTo>
                  <a:pt x="804127" y="159486"/>
                </a:lnTo>
                <a:lnTo>
                  <a:pt x="803554" y="156819"/>
                </a:lnTo>
                <a:close/>
              </a:path>
              <a:path w="1077595" h="190500" extrusionOk="0">
                <a:moveTo>
                  <a:pt x="773950" y="19469"/>
                </a:moveTo>
                <a:lnTo>
                  <a:pt x="741413" y="19469"/>
                </a:lnTo>
                <a:lnTo>
                  <a:pt x="736879" y="54673"/>
                </a:lnTo>
                <a:lnTo>
                  <a:pt x="716610" y="56273"/>
                </a:lnTo>
                <a:lnTo>
                  <a:pt x="716610" y="85344"/>
                </a:lnTo>
                <a:lnTo>
                  <a:pt x="805688" y="85344"/>
                </a:lnTo>
                <a:lnTo>
                  <a:pt x="805688" y="54673"/>
                </a:lnTo>
                <a:lnTo>
                  <a:pt x="773950" y="54673"/>
                </a:lnTo>
                <a:lnTo>
                  <a:pt x="773950" y="19469"/>
                </a:lnTo>
                <a:close/>
              </a:path>
              <a:path w="1077595" h="190500" extrusionOk="0">
                <a:moveTo>
                  <a:pt x="870762" y="0"/>
                </a:moveTo>
                <a:lnTo>
                  <a:pt x="831557" y="0"/>
                </a:lnTo>
                <a:lnTo>
                  <a:pt x="831557" y="186956"/>
                </a:lnTo>
                <a:lnTo>
                  <a:pt x="870762" y="186956"/>
                </a:lnTo>
                <a:lnTo>
                  <a:pt x="870762" y="97612"/>
                </a:lnTo>
                <a:lnTo>
                  <a:pt x="876809" y="92124"/>
                </a:lnTo>
                <a:lnTo>
                  <a:pt x="882530" y="88111"/>
                </a:lnTo>
                <a:lnTo>
                  <a:pt x="888502" y="85648"/>
                </a:lnTo>
                <a:lnTo>
                  <a:pt x="895299" y="84810"/>
                </a:lnTo>
                <a:lnTo>
                  <a:pt x="948648" y="84810"/>
                </a:lnTo>
                <a:lnTo>
                  <a:pt x="948405" y="82526"/>
                </a:lnTo>
                <a:lnTo>
                  <a:pt x="942735" y="69608"/>
                </a:lnTo>
                <a:lnTo>
                  <a:pt x="868895" y="69608"/>
                </a:lnTo>
                <a:lnTo>
                  <a:pt x="870762" y="45872"/>
                </a:lnTo>
                <a:lnTo>
                  <a:pt x="870762" y="0"/>
                </a:lnTo>
                <a:close/>
              </a:path>
              <a:path w="1077595" h="190500" extrusionOk="0">
                <a:moveTo>
                  <a:pt x="948648" y="84810"/>
                </a:moveTo>
                <a:lnTo>
                  <a:pt x="895299" y="84810"/>
                </a:lnTo>
                <a:lnTo>
                  <a:pt x="902566" y="86027"/>
                </a:lnTo>
                <a:lnTo>
                  <a:pt x="907634" y="90144"/>
                </a:lnTo>
                <a:lnTo>
                  <a:pt x="910601" y="97862"/>
                </a:lnTo>
                <a:lnTo>
                  <a:pt x="911567" y="109880"/>
                </a:lnTo>
                <a:lnTo>
                  <a:pt x="911567" y="186956"/>
                </a:lnTo>
                <a:lnTo>
                  <a:pt x="950772" y="186956"/>
                </a:lnTo>
                <a:lnTo>
                  <a:pt x="950772" y="104813"/>
                </a:lnTo>
                <a:lnTo>
                  <a:pt x="948648" y="84810"/>
                </a:lnTo>
                <a:close/>
              </a:path>
              <a:path w="1077595" h="190500" extrusionOk="0">
                <a:moveTo>
                  <a:pt x="909701" y="51473"/>
                </a:moveTo>
                <a:lnTo>
                  <a:pt x="897174" y="53069"/>
                </a:lnTo>
                <a:lnTo>
                  <a:pt x="886298" y="57240"/>
                </a:lnTo>
                <a:lnTo>
                  <a:pt x="876921" y="63062"/>
                </a:lnTo>
                <a:lnTo>
                  <a:pt x="868895" y="69608"/>
                </a:lnTo>
                <a:lnTo>
                  <a:pt x="942735" y="69608"/>
                </a:lnTo>
                <a:lnTo>
                  <a:pt x="941038" y="65741"/>
                </a:lnTo>
                <a:lnTo>
                  <a:pt x="928269" y="55156"/>
                </a:lnTo>
                <a:lnTo>
                  <a:pt x="909701" y="51473"/>
                </a:lnTo>
                <a:close/>
              </a:path>
              <a:path w="1077595" h="190500" extrusionOk="0">
                <a:moveTo>
                  <a:pt x="989711" y="147218"/>
                </a:moveTo>
                <a:lnTo>
                  <a:pt x="972108" y="171754"/>
                </a:lnTo>
                <a:lnTo>
                  <a:pt x="983214" y="179243"/>
                </a:lnTo>
                <a:lnTo>
                  <a:pt x="995945" y="185056"/>
                </a:lnTo>
                <a:lnTo>
                  <a:pt x="1009425" y="188819"/>
                </a:lnTo>
                <a:lnTo>
                  <a:pt x="1022781" y="190157"/>
                </a:lnTo>
                <a:lnTo>
                  <a:pt x="1046247" y="186865"/>
                </a:lnTo>
                <a:lnTo>
                  <a:pt x="1063286" y="177822"/>
                </a:lnTo>
                <a:lnTo>
                  <a:pt x="1073675" y="164278"/>
                </a:lnTo>
                <a:lnTo>
                  <a:pt x="1074343" y="161086"/>
                </a:lnTo>
                <a:lnTo>
                  <a:pt x="1023848" y="161086"/>
                </a:lnTo>
                <a:lnTo>
                  <a:pt x="1015476" y="160195"/>
                </a:lnTo>
                <a:lnTo>
                  <a:pt x="1007079" y="157553"/>
                </a:lnTo>
                <a:lnTo>
                  <a:pt x="998532" y="153210"/>
                </a:lnTo>
                <a:lnTo>
                  <a:pt x="989711" y="147218"/>
                </a:lnTo>
                <a:close/>
              </a:path>
              <a:path w="1077595" h="190500" extrusionOk="0">
                <a:moveTo>
                  <a:pt x="1029449" y="51473"/>
                </a:moveTo>
                <a:lnTo>
                  <a:pt x="1008592" y="54481"/>
                </a:lnTo>
                <a:lnTo>
                  <a:pt x="992611" y="62941"/>
                </a:lnTo>
                <a:lnTo>
                  <a:pt x="982380" y="76001"/>
                </a:lnTo>
                <a:lnTo>
                  <a:pt x="978776" y="92811"/>
                </a:lnTo>
                <a:lnTo>
                  <a:pt x="981985" y="107259"/>
                </a:lnTo>
                <a:lnTo>
                  <a:pt x="990244" y="118181"/>
                </a:lnTo>
                <a:lnTo>
                  <a:pt x="1001504" y="126153"/>
                </a:lnTo>
                <a:lnTo>
                  <a:pt x="1013714" y="131749"/>
                </a:lnTo>
                <a:lnTo>
                  <a:pt x="1023661" y="135596"/>
                </a:lnTo>
                <a:lnTo>
                  <a:pt x="1032282" y="139517"/>
                </a:lnTo>
                <a:lnTo>
                  <a:pt x="1038354" y="144088"/>
                </a:lnTo>
                <a:lnTo>
                  <a:pt x="1040650" y="149885"/>
                </a:lnTo>
                <a:lnTo>
                  <a:pt x="1040650" y="156819"/>
                </a:lnTo>
                <a:lnTo>
                  <a:pt x="1035583" y="161086"/>
                </a:lnTo>
                <a:lnTo>
                  <a:pt x="1074343" y="161086"/>
                </a:lnTo>
                <a:lnTo>
                  <a:pt x="1065620" y="120815"/>
                </a:lnTo>
                <a:lnTo>
                  <a:pt x="1031670" y="104183"/>
                </a:lnTo>
                <a:lnTo>
                  <a:pt x="1023415" y="100645"/>
                </a:lnTo>
                <a:lnTo>
                  <a:pt x="1017710" y="96457"/>
                </a:lnTo>
                <a:lnTo>
                  <a:pt x="1015580" y="90944"/>
                </a:lnTo>
                <a:lnTo>
                  <a:pt x="1015580" y="84277"/>
                </a:lnTo>
                <a:lnTo>
                  <a:pt x="1020381" y="80543"/>
                </a:lnTo>
                <a:lnTo>
                  <a:pt x="1066920" y="80543"/>
                </a:lnTo>
                <a:lnTo>
                  <a:pt x="1076121" y="68275"/>
                </a:lnTo>
                <a:lnTo>
                  <a:pt x="1066841" y="62049"/>
                </a:lnTo>
                <a:lnTo>
                  <a:pt x="1056085" y="56673"/>
                </a:lnTo>
                <a:lnTo>
                  <a:pt x="1043680" y="52898"/>
                </a:lnTo>
                <a:lnTo>
                  <a:pt x="1029449" y="51473"/>
                </a:lnTo>
                <a:close/>
              </a:path>
              <a:path w="1077595" h="190500" extrusionOk="0">
                <a:moveTo>
                  <a:pt x="1066920" y="80543"/>
                </a:moveTo>
                <a:lnTo>
                  <a:pt x="1030516" y="80543"/>
                </a:lnTo>
                <a:lnTo>
                  <a:pt x="1037479" y="81318"/>
                </a:lnTo>
                <a:lnTo>
                  <a:pt x="1044417" y="83543"/>
                </a:lnTo>
                <a:lnTo>
                  <a:pt x="1051406" y="87069"/>
                </a:lnTo>
                <a:lnTo>
                  <a:pt x="1058519" y="91744"/>
                </a:lnTo>
                <a:lnTo>
                  <a:pt x="1066920" y="80543"/>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 name="Google Shape;154;p22"/>
          <p:cNvSpPr/>
          <p:nvPr/>
        </p:nvSpPr>
        <p:spPr>
          <a:xfrm>
            <a:off x="1366876" y="4396979"/>
            <a:ext cx="757475" cy="150721"/>
          </a:xfrm>
          <a:custGeom>
            <a:avLst/>
            <a:gdLst/>
            <a:ahLst/>
            <a:cxnLst/>
            <a:rect l="l" t="t" r="r" b="b"/>
            <a:pathLst>
              <a:path w="885825" h="221615" extrusionOk="0">
                <a:moveTo>
                  <a:pt x="117881" y="0"/>
                </a:moveTo>
                <a:lnTo>
                  <a:pt x="0" y="0"/>
                </a:lnTo>
                <a:lnTo>
                  <a:pt x="0" y="33070"/>
                </a:lnTo>
                <a:lnTo>
                  <a:pt x="76009" y="33070"/>
                </a:lnTo>
                <a:lnTo>
                  <a:pt x="55873" y="65128"/>
                </a:lnTo>
                <a:lnTo>
                  <a:pt x="42538" y="96712"/>
                </a:lnTo>
                <a:lnTo>
                  <a:pt x="34604" y="130545"/>
                </a:lnTo>
                <a:lnTo>
                  <a:pt x="30670" y="169354"/>
                </a:lnTo>
                <a:lnTo>
                  <a:pt x="70142" y="169354"/>
                </a:lnTo>
                <a:lnTo>
                  <a:pt x="73325" y="125415"/>
                </a:lnTo>
                <a:lnTo>
                  <a:pt x="80410" y="89677"/>
                </a:lnTo>
                <a:lnTo>
                  <a:pt x="94295" y="57440"/>
                </a:lnTo>
                <a:lnTo>
                  <a:pt x="117881" y="24002"/>
                </a:lnTo>
                <a:lnTo>
                  <a:pt x="117881" y="0"/>
                </a:lnTo>
                <a:close/>
              </a:path>
              <a:path w="885825" h="221615" extrusionOk="0">
                <a:moveTo>
                  <a:pt x="202692" y="188556"/>
                </a:moveTo>
                <a:lnTo>
                  <a:pt x="195757" y="218427"/>
                </a:lnTo>
                <a:lnTo>
                  <a:pt x="201091" y="220027"/>
                </a:lnTo>
                <a:lnTo>
                  <a:pt x="206425" y="221094"/>
                </a:lnTo>
                <a:lnTo>
                  <a:pt x="214426" y="221094"/>
                </a:lnTo>
                <a:lnTo>
                  <a:pt x="234871" y="217906"/>
                </a:lnTo>
                <a:lnTo>
                  <a:pt x="250364" y="208392"/>
                </a:lnTo>
                <a:lnTo>
                  <a:pt x="262357" y="192628"/>
                </a:lnTo>
                <a:lnTo>
                  <a:pt x="263477" y="190157"/>
                </a:lnTo>
                <a:lnTo>
                  <a:pt x="208559" y="190157"/>
                </a:lnTo>
                <a:lnTo>
                  <a:pt x="205092" y="189090"/>
                </a:lnTo>
                <a:lnTo>
                  <a:pt x="202692" y="188556"/>
                </a:lnTo>
                <a:close/>
              </a:path>
              <a:path w="885825" h="221615" extrusionOk="0">
                <a:moveTo>
                  <a:pt x="225094" y="37071"/>
                </a:moveTo>
                <a:lnTo>
                  <a:pt x="185623" y="37071"/>
                </a:lnTo>
                <a:lnTo>
                  <a:pt x="236562" y="165887"/>
                </a:lnTo>
                <a:lnTo>
                  <a:pt x="234696" y="172821"/>
                </a:lnTo>
                <a:lnTo>
                  <a:pt x="231445" y="179918"/>
                </a:lnTo>
                <a:lnTo>
                  <a:pt x="226695" y="185389"/>
                </a:lnTo>
                <a:lnTo>
                  <a:pt x="220144" y="188911"/>
                </a:lnTo>
                <a:lnTo>
                  <a:pt x="211493" y="190157"/>
                </a:lnTo>
                <a:lnTo>
                  <a:pt x="263477" y="190157"/>
                </a:lnTo>
                <a:lnTo>
                  <a:pt x="272300" y="170687"/>
                </a:lnTo>
                <a:lnTo>
                  <a:pt x="285760" y="131483"/>
                </a:lnTo>
                <a:lnTo>
                  <a:pt x="254431" y="131483"/>
                </a:lnTo>
                <a:lnTo>
                  <a:pt x="251868" y="121781"/>
                </a:lnTo>
                <a:lnTo>
                  <a:pt x="249331" y="112280"/>
                </a:lnTo>
                <a:lnTo>
                  <a:pt x="246743" y="102979"/>
                </a:lnTo>
                <a:lnTo>
                  <a:pt x="244030" y="93878"/>
                </a:lnTo>
                <a:lnTo>
                  <a:pt x="225094" y="37071"/>
                </a:lnTo>
                <a:close/>
              </a:path>
              <a:path w="885825" h="221615" extrusionOk="0">
                <a:moveTo>
                  <a:pt x="318173" y="37071"/>
                </a:moveTo>
                <a:lnTo>
                  <a:pt x="280568" y="37071"/>
                </a:lnTo>
                <a:lnTo>
                  <a:pt x="264566" y="93878"/>
                </a:lnTo>
                <a:lnTo>
                  <a:pt x="262211" y="103279"/>
                </a:lnTo>
                <a:lnTo>
                  <a:pt x="259932" y="112680"/>
                </a:lnTo>
                <a:lnTo>
                  <a:pt x="255498" y="131483"/>
                </a:lnTo>
                <a:lnTo>
                  <a:pt x="285760" y="131483"/>
                </a:lnTo>
                <a:lnTo>
                  <a:pt x="318173" y="37071"/>
                </a:lnTo>
                <a:close/>
              </a:path>
              <a:path w="885825" h="221615" extrusionOk="0">
                <a:moveTo>
                  <a:pt x="391248" y="33870"/>
                </a:moveTo>
                <a:lnTo>
                  <a:pt x="368108" y="38667"/>
                </a:lnTo>
                <a:lnTo>
                  <a:pt x="348143" y="52439"/>
                </a:lnTo>
                <a:lnTo>
                  <a:pt x="334129" y="74263"/>
                </a:lnTo>
                <a:lnTo>
                  <a:pt x="328841" y="103212"/>
                </a:lnTo>
                <a:lnTo>
                  <a:pt x="333975" y="132499"/>
                </a:lnTo>
                <a:lnTo>
                  <a:pt x="348110" y="154285"/>
                </a:lnTo>
                <a:lnTo>
                  <a:pt x="369346" y="167870"/>
                </a:lnTo>
                <a:lnTo>
                  <a:pt x="395782" y="172554"/>
                </a:lnTo>
                <a:lnTo>
                  <a:pt x="407842" y="171533"/>
                </a:lnTo>
                <a:lnTo>
                  <a:pt x="420052" y="168587"/>
                </a:lnTo>
                <a:lnTo>
                  <a:pt x="431862" y="163891"/>
                </a:lnTo>
                <a:lnTo>
                  <a:pt x="442722" y="157619"/>
                </a:lnTo>
                <a:lnTo>
                  <a:pt x="434499" y="142684"/>
                </a:lnTo>
                <a:lnTo>
                  <a:pt x="401116" y="142684"/>
                </a:lnTo>
                <a:lnTo>
                  <a:pt x="388802" y="141009"/>
                </a:lnTo>
                <a:lnTo>
                  <a:pt x="378613" y="135883"/>
                </a:lnTo>
                <a:lnTo>
                  <a:pt x="371075" y="127157"/>
                </a:lnTo>
                <a:lnTo>
                  <a:pt x="366712" y="114680"/>
                </a:lnTo>
                <a:lnTo>
                  <a:pt x="445922" y="114680"/>
                </a:lnTo>
                <a:lnTo>
                  <a:pt x="446722" y="111480"/>
                </a:lnTo>
                <a:lnTo>
                  <a:pt x="447522" y="104279"/>
                </a:lnTo>
                <a:lnTo>
                  <a:pt x="447522" y="97345"/>
                </a:lnTo>
                <a:lnTo>
                  <a:pt x="446331" y="88811"/>
                </a:lnTo>
                <a:lnTo>
                  <a:pt x="366445" y="88811"/>
                </a:lnTo>
                <a:lnTo>
                  <a:pt x="369846" y="77805"/>
                </a:lnTo>
                <a:lnTo>
                  <a:pt x="375646" y="69975"/>
                </a:lnTo>
                <a:lnTo>
                  <a:pt x="383247" y="65295"/>
                </a:lnTo>
                <a:lnTo>
                  <a:pt x="392049" y="63741"/>
                </a:lnTo>
                <a:lnTo>
                  <a:pt x="439573" y="63741"/>
                </a:lnTo>
                <a:lnTo>
                  <a:pt x="433487" y="52106"/>
                </a:lnTo>
                <a:lnTo>
                  <a:pt x="415906" y="38725"/>
                </a:lnTo>
                <a:lnTo>
                  <a:pt x="391248" y="33870"/>
                </a:lnTo>
                <a:close/>
              </a:path>
              <a:path w="885825" h="221615" extrusionOk="0">
                <a:moveTo>
                  <a:pt x="429653" y="133883"/>
                </a:moveTo>
                <a:lnTo>
                  <a:pt x="422531" y="137733"/>
                </a:lnTo>
                <a:lnTo>
                  <a:pt x="415485" y="140484"/>
                </a:lnTo>
                <a:lnTo>
                  <a:pt x="408388" y="142134"/>
                </a:lnTo>
                <a:lnTo>
                  <a:pt x="401116" y="142684"/>
                </a:lnTo>
                <a:lnTo>
                  <a:pt x="434499" y="142684"/>
                </a:lnTo>
                <a:lnTo>
                  <a:pt x="429653" y="133883"/>
                </a:lnTo>
                <a:close/>
              </a:path>
              <a:path w="885825" h="221615" extrusionOk="0">
                <a:moveTo>
                  <a:pt x="439573" y="63741"/>
                </a:moveTo>
                <a:lnTo>
                  <a:pt x="392049" y="63741"/>
                </a:lnTo>
                <a:lnTo>
                  <a:pt x="402146" y="65595"/>
                </a:lnTo>
                <a:lnTo>
                  <a:pt x="409017" y="70775"/>
                </a:lnTo>
                <a:lnTo>
                  <a:pt x="412939" y="78705"/>
                </a:lnTo>
                <a:lnTo>
                  <a:pt x="414185" y="88811"/>
                </a:lnTo>
                <a:lnTo>
                  <a:pt x="446331" y="88811"/>
                </a:lnTo>
                <a:lnTo>
                  <a:pt x="444017" y="72238"/>
                </a:lnTo>
                <a:lnTo>
                  <a:pt x="439573" y="63741"/>
                </a:lnTo>
                <a:close/>
              </a:path>
              <a:path w="885825" h="221615" extrusionOk="0">
                <a:moveTo>
                  <a:pt x="574685" y="65074"/>
                </a:moveTo>
                <a:lnTo>
                  <a:pt x="519264" y="65074"/>
                </a:lnTo>
                <a:lnTo>
                  <a:pt x="528478" y="66424"/>
                </a:lnTo>
                <a:lnTo>
                  <a:pt x="534766" y="70275"/>
                </a:lnTo>
                <a:lnTo>
                  <a:pt x="538504" y="76326"/>
                </a:lnTo>
                <a:lnTo>
                  <a:pt x="540067" y="84277"/>
                </a:lnTo>
                <a:lnTo>
                  <a:pt x="506388" y="90169"/>
                </a:lnTo>
                <a:lnTo>
                  <a:pt x="483260" y="100012"/>
                </a:lnTo>
                <a:lnTo>
                  <a:pt x="469933" y="114055"/>
                </a:lnTo>
                <a:lnTo>
                  <a:pt x="465658" y="132549"/>
                </a:lnTo>
                <a:lnTo>
                  <a:pt x="468412" y="148251"/>
                </a:lnTo>
                <a:lnTo>
                  <a:pt x="476292" y="160953"/>
                </a:lnTo>
                <a:lnTo>
                  <a:pt x="488723" y="169454"/>
                </a:lnTo>
                <a:lnTo>
                  <a:pt x="505129" y="172554"/>
                </a:lnTo>
                <a:lnTo>
                  <a:pt x="515856" y="171317"/>
                </a:lnTo>
                <a:lnTo>
                  <a:pt x="525732" y="167854"/>
                </a:lnTo>
                <a:lnTo>
                  <a:pt x="534908" y="162541"/>
                </a:lnTo>
                <a:lnTo>
                  <a:pt x="543534" y="155752"/>
                </a:lnTo>
                <a:lnTo>
                  <a:pt x="579272" y="155752"/>
                </a:lnTo>
                <a:lnTo>
                  <a:pt x="579272" y="142151"/>
                </a:lnTo>
                <a:lnTo>
                  <a:pt x="509130" y="142151"/>
                </a:lnTo>
                <a:lnTo>
                  <a:pt x="503262" y="138150"/>
                </a:lnTo>
                <a:lnTo>
                  <a:pt x="503262" y="129616"/>
                </a:lnTo>
                <a:lnTo>
                  <a:pt x="505113" y="122448"/>
                </a:lnTo>
                <a:lnTo>
                  <a:pt x="511263" y="116281"/>
                </a:lnTo>
                <a:lnTo>
                  <a:pt x="522615" y="111313"/>
                </a:lnTo>
                <a:lnTo>
                  <a:pt x="540067" y="107746"/>
                </a:lnTo>
                <a:lnTo>
                  <a:pt x="579272" y="107746"/>
                </a:lnTo>
                <a:lnTo>
                  <a:pt x="579272" y="93611"/>
                </a:lnTo>
                <a:lnTo>
                  <a:pt x="575826" y="67175"/>
                </a:lnTo>
                <a:lnTo>
                  <a:pt x="574685" y="65074"/>
                </a:lnTo>
                <a:close/>
              </a:path>
              <a:path w="885825" h="221615" extrusionOk="0">
                <a:moveTo>
                  <a:pt x="579272" y="155752"/>
                </a:moveTo>
                <a:lnTo>
                  <a:pt x="544601" y="155752"/>
                </a:lnTo>
                <a:lnTo>
                  <a:pt x="547268" y="169354"/>
                </a:lnTo>
                <a:lnTo>
                  <a:pt x="579272" y="169354"/>
                </a:lnTo>
                <a:lnTo>
                  <a:pt x="579272" y="155752"/>
                </a:lnTo>
                <a:close/>
              </a:path>
              <a:path w="885825" h="221615" extrusionOk="0">
                <a:moveTo>
                  <a:pt x="579272" y="107746"/>
                </a:moveTo>
                <a:lnTo>
                  <a:pt x="540067" y="107746"/>
                </a:lnTo>
                <a:lnTo>
                  <a:pt x="540067" y="130949"/>
                </a:lnTo>
                <a:lnTo>
                  <a:pt x="533133" y="137883"/>
                </a:lnTo>
                <a:lnTo>
                  <a:pt x="527265" y="142151"/>
                </a:lnTo>
                <a:lnTo>
                  <a:pt x="579272" y="142151"/>
                </a:lnTo>
                <a:lnTo>
                  <a:pt x="579272" y="107746"/>
                </a:lnTo>
                <a:close/>
              </a:path>
              <a:path w="885825" h="221615" extrusionOk="0">
                <a:moveTo>
                  <a:pt x="526732" y="33870"/>
                </a:moveTo>
                <a:lnTo>
                  <a:pt x="511484" y="35154"/>
                </a:lnTo>
                <a:lnTo>
                  <a:pt x="496962" y="38738"/>
                </a:lnTo>
                <a:lnTo>
                  <a:pt x="483189" y="44222"/>
                </a:lnTo>
                <a:lnTo>
                  <a:pt x="470192" y="51206"/>
                </a:lnTo>
                <a:lnTo>
                  <a:pt x="484327" y="77076"/>
                </a:lnTo>
                <a:lnTo>
                  <a:pt x="493611" y="72050"/>
                </a:lnTo>
                <a:lnTo>
                  <a:pt x="502396" y="68275"/>
                </a:lnTo>
                <a:lnTo>
                  <a:pt x="510880" y="65899"/>
                </a:lnTo>
                <a:lnTo>
                  <a:pt x="519264" y="65074"/>
                </a:lnTo>
                <a:lnTo>
                  <a:pt x="574685" y="65074"/>
                </a:lnTo>
                <a:lnTo>
                  <a:pt x="565704" y="48539"/>
                </a:lnTo>
                <a:lnTo>
                  <a:pt x="549231" y="37504"/>
                </a:lnTo>
                <a:lnTo>
                  <a:pt x="526732" y="33870"/>
                </a:lnTo>
                <a:close/>
              </a:path>
              <a:path w="885825" h="221615" extrusionOk="0">
                <a:moveTo>
                  <a:pt x="644347" y="37071"/>
                </a:moveTo>
                <a:lnTo>
                  <a:pt x="612343" y="37071"/>
                </a:lnTo>
                <a:lnTo>
                  <a:pt x="612343" y="169354"/>
                </a:lnTo>
                <a:lnTo>
                  <a:pt x="651548" y="169354"/>
                </a:lnTo>
                <a:lnTo>
                  <a:pt x="651548" y="92544"/>
                </a:lnTo>
                <a:lnTo>
                  <a:pt x="657628" y="81214"/>
                </a:lnTo>
                <a:lnTo>
                  <a:pt x="664983" y="73709"/>
                </a:lnTo>
                <a:lnTo>
                  <a:pt x="672888" y="69554"/>
                </a:lnTo>
                <a:lnTo>
                  <a:pt x="680618" y="68275"/>
                </a:lnTo>
                <a:lnTo>
                  <a:pt x="695423" y="68275"/>
                </a:lnTo>
                <a:lnTo>
                  <a:pt x="696935" y="60274"/>
                </a:lnTo>
                <a:lnTo>
                  <a:pt x="647014" y="60274"/>
                </a:lnTo>
                <a:lnTo>
                  <a:pt x="644347" y="37071"/>
                </a:lnTo>
                <a:close/>
              </a:path>
              <a:path w="885825" h="221615" extrusionOk="0">
                <a:moveTo>
                  <a:pt x="695423" y="68275"/>
                </a:moveTo>
                <a:lnTo>
                  <a:pt x="686219" y="68275"/>
                </a:lnTo>
                <a:lnTo>
                  <a:pt x="690219" y="69075"/>
                </a:lnTo>
                <a:lnTo>
                  <a:pt x="695020" y="70408"/>
                </a:lnTo>
                <a:lnTo>
                  <a:pt x="695423" y="68275"/>
                </a:lnTo>
                <a:close/>
              </a:path>
              <a:path w="885825" h="221615" extrusionOk="0">
                <a:moveTo>
                  <a:pt x="693153" y="33870"/>
                </a:moveTo>
                <a:lnTo>
                  <a:pt x="685685" y="33870"/>
                </a:lnTo>
                <a:lnTo>
                  <a:pt x="675421" y="35483"/>
                </a:lnTo>
                <a:lnTo>
                  <a:pt x="665383" y="40371"/>
                </a:lnTo>
                <a:lnTo>
                  <a:pt x="656094" y="48610"/>
                </a:lnTo>
                <a:lnTo>
                  <a:pt x="648081" y="60274"/>
                </a:lnTo>
                <a:lnTo>
                  <a:pt x="696935" y="60274"/>
                </a:lnTo>
                <a:lnTo>
                  <a:pt x="701421" y="36537"/>
                </a:lnTo>
                <a:lnTo>
                  <a:pt x="697687" y="34937"/>
                </a:lnTo>
                <a:lnTo>
                  <a:pt x="693153" y="33870"/>
                </a:lnTo>
                <a:close/>
              </a:path>
              <a:path w="885825" h="221615" extrusionOk="0">
                <a:moveTo>
                  <a:pt x="722223" y="129616"/>
                </a:moveTo>
                <a:lnTo>
                  <a:pt x="704621" y="154152"/>
                </a:lnTo>
                <a:lnTo>
                  <a:pt x="715726" y="161641"/>
                </a:lnTo>
                <a:lnTo>
                  <a:pt x="728457" y="167454"/>
                </a:lnTo>
                <a:lnTo>
                  <a:pt x="741938" y="171217"/>
                </a:lnTo>
                <a:lnTo>
                  <a:pt x="755294" y="172554"/>
                </a:lnTo>
                <a:lnTo>
                  <a:pt x="778759" y="169262"/>
                </a:lnTo>
                <a:lnTo>
                  <a:pt x="795799" y="160220"/>
                </a:lnTo>
                <a:lnTo>
                  <a:pt x="806188" y="146676"/>
                </a:lnTo>
                <a:lnTo>
                  <a:pt x="806855" y="143484"/>
                </a:lnTo>
                <a:lnTo>
                  <a:pt x="756361" y="143484"/>
                </a:lnTo>
                <a:lnTo>
                  <a:pt x="747989" y="142592"/>
                </a:lnTo>
                <a:lnTo>
                  <a:pt x="739592" y="139950"/>
                </a:lnTo>
                <a:lnTo>
                  <a:pt x="731045" y="135608"/>
                </a:lnTo>
                <a:lnTo>
                  <a:pt x="722223" y="129616"/>
                </a:lnTo>
                <a:close/>
              </a:path>
              <a:path w="885825" h="221615" extrusionOk="0">
                <a:moveTo>
                  <a:pt x="761961" y="33870"/>
                </a:moveTo>
                <a:lnTo>
                  <a:pt x="741105" y="36879"/>
                </a:lnTo>
                <a:lnTo>
                  <a:pt x="725123" y="45338"/>
                </a:lnTo>
                <a:lnTo>
                  <a:pt x="714893" y="58398"/>
                </a:lnTo>
                <a:lnTo>
                  <a:pt x="711288" y="75209"/>
                </a:lnTo>
                <a:lnTo>
                  <a:pt x="714497" y="89657"/>
                </a:lnTo>
                <a:lnTo>
                  <a:pt x="722757" y="100579"/>
                </a:lnTo>
                <a:lnTo>
                  <a:pt x="734016" y="108551"/>
                </a:lnTo>
                <a:lnTo>
                  <a:pt x="746226" y="114147"/>
                </a:lnTo>
                <a:lnTo>
                  <a:pt x="756173" y="117993"/>
                </a:lnTo>
                <a:lnTo>
                  <a:pt x="764795" y="121915"/>
                </a:lnTo>
                <a:lnTo>
                  <a:pt x="770867" y="126486"/>
                </a:lnTo>
                <a:lnTo>
                  <a:pt x="773163" y="132283"/>
                </a:lnTo>
                <a:lnTo>
                  <a:pt x="773163" y="139217"/>
                </a:lnTo>
                <a:lnTo>
                  <a:pt x="768096" y="143484"/>
                </a:lnTo>
                <a:lnTo>
                  <a:pt x="806855" y="143484"/>
                </a:lnTo>
                <a:lnTo>
                  <a:pt x="798133" y="103212"/>
                </a:lnTo>
                <a:lnTo>
                  <a:pt x="764183" y="86581"/>
                </a:lnTo>
                <a:lnTo>
                  <a:pt x="755927" y="83043"/>
                </a:lnTo>
                <a:lnTo>
                  <a:pt x="750222" y="78855"/>
                </a:lnTo>
                <a:lnTo>
                  <a:pt x="748093" y="73342"/>
                </a:lnTo>
                <a:lnTo>
                  <a:pt x="748093" y="66674"/>
                </a:lnTo>
                <a:lnTo>
                  <a:pt x="752894" y="62941"/>
                </a:lnTo>
                <a:lnTo>
                  <a:pt x="799433" y="62941"/>
                </a:lnTo>
                <a:lnTo>
                  <a:pt x="808634" y="50672"/>
                </a:lnTo>
                <a:lnTo>
                  <a:pt x="799354" y="44447"/>
                </a:lnTo>
                <a:lnTo>
                  <a:pt x="788598" y="39071"/>
                </a:lnTo>
                <a:lnTo>
                  <a:pt x="776192" y="35296"/>
                </a:lnTo>
                <a:lnTo>
                  <a:pt x="761961" y="33870"/>
                </a:lnTo>
                <a:close/>
              </a:path>
              <a:path w="885825" h="221615" extrusionOk="0">
                <a:moveTo>
                  <a:pt x="799433" y="62941"/>
                </a:moveTo>
                <a:lnTo>
                  <a:pt x="763028" y="62941"/>
                </a:lnTo>
                <a:lnTo>
                  <a:pt x="769992" y="63716"/>
                </a:lnTo>
                <a:lnTo>
                  <a:pt x="776930" y="65941"/>
                </a:lnTo>
                <a:lnTo>
                  <a:pt x="783918" y="69467"/>
                </a:lnTo>
                <a:lnTo>
                  <a:pt x="791032" y="74142"/>
                </a:lnTo>
                <a:lnTo>
                  <a:pt x="799433" y="62941"/>
                </a:lnTo>
                <a:close/>
              </a:path>
              <a:path w="885825" h="221615" extrusionOk="0">
                <a:moveTo>
                  <a:pt x="858240" y="123215"/>
                </a:moveTo>
                <a:lnTo>
                  <a:pt x="848668" y="124803"/>
                </a:lnTo>
                <a:lnTo>
                  <a:pt x="840871" y="129316"/>
                </a:lnTo>
                <a:lnTo>
                  <a:pt x="835625" y="136379"/>
                </a:lnTo>
                <a:lnTo>
                  <a:pt x="833704" y="145618"/>
                </a:lnTo>
                <a:lnTo>
                  <a:pt x="835650" y="155040"/>
                </a:lnTo>
                <a:lnTo>
                  <a:pt x="840871" y="161986"/>
                </a:lnTo>
                <a:lnTo>
                  <a:pt x="848443" y="166283"/>
                </a:lnTo>
                <a:lnTo>
                  <a:pt x="857440" y="167754"/>
                </a:lnTo>
                <a:lnTo>
                  <a:pt x="859574" y="167754"/>
                </a:lnTo>
                <a:lnTo>
                  <a:pt x="857753" y="177488"/>
                </a:lnTo>
                <a:lnTo>
                  <a:pt x="852006" y="186423"/>
                </a:lnTo>
                <a:lnTo>
                  <a:pt x="842509" y="194157"/>
                </a:lnTo>
                <a:lnTo>
                  <a:pt x="829437" y="200291"/>
                </a:lnTo>
                <a:lnTo>
                  <a:pt x="837438" y="221094"/>
                </a:lnTo>
                <a:lnTo>
                  <a:pt x="858103" y="211780"/>
                </a:lnTo>
                <a:lnTo>
                  <a:pt x="873142" y="198191"/>
                </a:lnTo>
                <a:lnTo>
                  <a:pt x="882331" y="180851"/>
                </a:lnTo>
                <a:lnTo>
                  <a:pt x="885444" y="160286"/>
                </a:lnTo>
                <a:lnTo>
                  <a:pt x="883668" y="144705"/>
                </a:lnTo>
                <a:lnTo>
                  <a:pt x="878443" y="133049"/>
                </a:lnTo>
                <a:lnTo>
                  <a:pt x="869917" y="125744"/>
                </a:lnTo>
                <a:lnTo>
                  <a:pt x="858240" y="123215"/>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 name="Google Shape;155;p22"/>
          <p:cNvSpPr/>
          <p:nvPr/>
        </p:nvSpPr>
        <p:spPr>
          <a:xfrm>
            <a:off x="1644779" y="4075698"/>
            <a:ext cx="207205" cy="10167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 name="Google Shape;156;p22"/>
          <p:cNvSpPr/>
          <p:nvPr/>
        </p:nvSpPr>
        <p:spPr>
          <a:xfrm>
            <a:off x="1297514" y="3887268"/>
            <a:ext cx="887793" cy="105807"/>
          </a:xfrm>
          <a:custGeom>
            <a:avLst/>
            <a:gdLst/>
            <a:ahLst/>
            <a:cxnLst/>
            <a:rect l="l" t="t" r="r" b="b"/>
            <a:pathLst>
              <a:path w="1038225" h="155575" extrusionOk="0">
                <a:moveTo>
                  <a:pt x="27203" y="2743"/>
                </a:moveTo>
                <a:lnTo>
                  <a:pt x="0" y="2743"/>
                </a:lnTo>
                <a:lnTo>
                  <a:pt x="29718" y="152247"/>
                </a:lnTo>
                <a:lnTo>
                  <a:pt x="61950" y="152247"/>
                </a:lnTo>
                <a:lnTo>
                  <a:pt x="67987" y="125958"/>
                </a:lnTo>
                <a:lnTo>
                  <a:pt x="47548" y="125958"/>
                </a:lnTo>
                <a:lnTo>
                  <a:pt x="45770" y="113928"/>
                </a:lnTo>
                <a:lnTo>
                  <a:pt x="43963" y="102069"/>
                </a:lnTo>
                <a:lnTo>
                  <a:pt x="40233" y="78181"/>
                </a:lnTo>
                <a:lnTo>
                  <a:pt x="27203" y="2743"/>
                </a:lnTo>
                <a:close/>
              </a:path>
              <a:path w="1038225" h="155575" extrusionOk="0">
                <a:moveTo>
                  <a:pt x="108481" y="39090"/>
                </a:moveTo>
                <a:lnTo>
                  <a:pt x="87782" y="39090"/>
                </a:lnTo>
                <a:lnTo>
                  <a:pt x="89236" y="47666"/>
                </a:lnTo>
                <a:lnTo>
                  <a:pt x="90839" y="56264"/>
                </a:lnTo>
                <a:lnTo>
                  <a:pt x="92572" y="64904"/>
                </a:lnTo>
                <a:lnTo>
                  <a:pt x="94411" y="73609"/>
                </a:lnTo>
                <a:lnTo>
                  <a:pt x="112928" y="152247"/>
                </a:lnTo>
                <a:lnTo>
                  <a:pt x="145846" y="152247"/>
                </a:lnTo>
                <a:lnTo>
                  <a:pt x="150871" y="125958"/>
                </a:lnTo>
                <a:lnTo>
                  <a:pt x="128016" y="125958"/>
                </a:lnTo>
                <a:lnTo>
                  <a:pt x="125479" y="113928"/>
                </a:lnTo>
                <a:lnTo>
                  <a:pt x="120493" y="89954"/>
                </a:lnTo>
                <a:lnTo>
                  <a:pt x="117957" y="78181"/>
                </a:lnTo>
                <a:lnTo>
                  <a:pt x="108481" y="39090"/>
                </a:lnTo>
                <a:close/>
              </a:path>
              <a:path w="1038225" h="155575" extrusionOk="0">
                <a:moveTo>
                  <a:pt x="99669" y="2743"/>
                </a:moveTo>
                <a:lnTo>
                  <a:pt x="76581" y="2743"/>
                </a:lnTo>
                <a:lnTo>
                  <a:pt x="58293" y="78181"/>
                </a:lnTo>
                <a:lnTo>
                  <a:pt x="55760" y="90082"/>
                </a:lnTo>
                <a:lnTo>
                  <a:pt x="53275" y="102155"/>
                </a:lnTo>
                <a:lnTo>
                  <a:pt x="48463" y="125958"/>
                </a:lnTo>
                <a:lnTo>
                  <a:pt x="67987" y="125958"/>
                </a:lnTo>
                <a:lnTo>
                  <a:pt x="80010" y="73609"/>
                </a:lnTo>
                <a:lnTo>
                  <a:pt x="86868" y="39090"/>
                </a:lnTo>
                <a:lnTo>
                  <a:pt x="108481" y="39090"/>
                </a:lnTo>
                <a:lnTo>
                  <a:pt x="99669" y="2743"/>
                </a:lnTo>
                <a:close/>
              </a:path>
              <a:path w="1038225" h="155575" extrusionOk="0">
                <a:moveTo>
                  <a:pt x="174421" y="2743"/>
                </a:moveTo>
                <a:lnTo>
                  <a:pt x="149047" y="2743"/>
                </a:lnTo>
                <a:lnTo>
                  <a:pt x="136017" y="78181"/>
                </a:lnTo>
                <a:lnTo>
                  <a:pt x="134261" y="90082"/>
                </a:lnTo>
                <a:lnTo>
                  <a:pt x="130661" y="114089"/>
                </a:lnTo>
                <a:lnTo>
                  <a:pt x="128930" y="125958"/>
                </a:lnTo>
                <a:lnTo>
                  <a:pt x="150871" y="125958"/>
                </a:lnTo>
                <a:lnTo>
                  <a:pt x="174421" y="2743"/>
                </a:lnTo>
                <a:close/>
              </a:path>
              <a:path w="1038225" h="155575" extrusionOk="0">
                <a:moveTo>
                  <a:pt x="258089" y="2743"/>
                </a:moveTo>
                <a:lnTo>
                  <a:pt x="226999" y="2743"/>
                </a:lnTo>
                <a:lnTo>
                  <a:pt x="178308" y="152247"/>
                </a:lnTo>
                <a:lnTo>
                  <a:pt x="205282" y="152247"/>
                </a:lnTo>
                <a:lnTo>
                  <a:pt x="216941" y="111785"/>
                </a:lnTo>
                <a:lnTo>
                  <a:pt x="293603" y="111785"/>
                </a:lnTo>
                <a:lnTo>
                  <a:pt x="286827" y="90982"/>
                </a:lnTo>
                <a:lnTo>
                  <a:pt x="223113" y="90982"/>
                </a:lnTo>
                <a:lnTo>
                  <a:pt x="228371" y="72694"/>
                </a:lnTo>
                <a:lnTo>
                  <a:pt x="231898" y="60639"/>
                </a:lnTo>
                <a:lnTo>
                  <a:pt x="235280" y="48263"/>
                </a:lnTo>
                <a:lnTo>
                  <a:pt x="238497" y="35854"/>
                </a:lnTo>
                <a:lnTo>
                  <a:pt x="241630" y="23317"/>
                </a:lnTo>
                <a:lnTo>
                  <a:pt x="264790" y="23317"/>
                </a:lnTo>
                <a:lnTo>
                  <a:pt x="258089" y="2743"/>
                </a:lnTo>
                <a:close/>
              </a:path>
              <a:path w="1038225" h="155575" extrusionOk="0">
                <a:moveTo>
                  <a:pt x="293603" y="111785"/>
                </a:moveTo>
                <a:lnTo>
                  <a:pt x="267233" y="111785"/>
                </a:lnTo>
                <a:lnTo>
                  <a:pt x="278892" y="152247"/>
                </a:lnTo>
                <a:lnTo>
                  <a:pt x="306781" y="152247"/>
                </a:lnTo>
                <a:lnTo>
                  <a:pt x="293603" y="111785"/>
                </a:lnTo>
                <a:close/>
              </a:path>
              <a:path w="1038225" h="155575" extrusionOk="0">
                <a:moveTo>
                  <a:pt x="367360" y="25146"/>
                </a:moveTo>
                <a:lnTo>
                  <a:pt x="340842" y="25146"/>
                </a:lnTo>
                <a:lnTo>
                  <a:pt x="340842" y="152247"/>
                </a:lnTo>
                <a:lnTo>
                  <a:pt x="367360" y="152247"/>
                </a:lnTo>
                <a:lnTo>
                  <a:pt x="367360" y="25146"/>
                </a:lnTo>
                <a:close/>
              </a:path>
              <a:path w="1038225" h="155575" extrusionOk="0">
                <a:moveTo>
                  <a:pt x="264790" y="23317"/>
                </a:moveTo>
                <a:lnTo>
                  <a:pt x="242544" y="23317"/>
                </a:lnTo>
                <a:lnTo>
                  <a:pt x="249140" y="48348"/>
                </a:lnTo>
                <a:lnTo>
                  <a:pt x="252519" y="60671"/>
                </a:lnTo>
                <a:lnTo>
                  <a:pt x="256032" y="72694"/>
                </a:lnTo>
                <a:lnTo>
                  <a:pt x="261289" y="90982"/>
                </a:lnTo>
                <a:lnTo>
                  <a:pt x="286827" y="90982"/>
                </a:lnTo>
                <a:lnTo>
                  <a:pt x="264790" y="23317"/>
                </a:lnTo>
                <a:close/>
              </a:path>
              <a:path w="1038225" h="155575" extrusionOk="0">
                <a:moveTo>
                  <a:pt x="410565" y="2743"/>
                </a:moveTo>
                <a:lnTo>
                  <a:pt x="297637" y="2743"/>
                </a:lnTo>
                <a:lnTo>
                  <a:pt x="297637" y="25146"/>
                </a:lnTo>
                <a:lnTo>
                  <a:pt x="410565" y="25146"/>
                </a:lnTo>
                <a:lnTo>
                  <a:pt x="410565" y="2743"/>
                </a:lnTo>
                <a:close/>
              </a:path>
              <a:path w="1038225" h="155575" extrusionOk="0">
                <a:moveTo>
                  <a:pt x="490118" y="0"/>
                </a:moveTo>
                <a:lnTo>
                  <a:pt x="463525" y="5300"/>
                </a:lnTo>
                <a:lnTo>
                  <a:pt x="441798" y="20631"/>
                </a:lnTo>
                <a:lnTo>
                  <a:pt x="427142" y="45134"/>
                </a:lnTo>
                <a:lnTo>
                  <a:pt x="421767" y="77952"/>
                </a:lnTo>
                <a:lnTo>
                  <a:pt x="426999" y="110917"/>
                </a:lnTo>
                <a:lnTo>
                  <a:pt x="441340" y="135074"/>
                </a:lnTo>
                <a:lnTo>
                  <a:pt x="462754" y="149929"/>
                </a:lnTo>
                <a:lnTo>
                  <a:pt x="489204" y="154990"/>
                </a:lnTo>
                <a:lnTo>
                  <a:pt x="502959" y="153558"/>
                </a:lnTo>
                <a:lnTo>
                  <a:pt x="515407" y="149361"/>
                </a:lnTo>
                <a:lnTo>
                  <a:pt x="526526" y="142549"/>
                </a:lnTo>
                <a:lnTo>
                  <a:pt x="536295" y="133273"/>
                </a:lnTo>
                <a:lnTo>
                  <a:pt x="535130" y="131902"/>
                </a:lnTo>
                <a:lnTo>
                  <a:pt x="490118" y="131902"/>
                </a:lnTo>
                <a:lnTo>
                  <a:pt x="473080" y="128155"/>
                </a:lnTo>
                <a:lnTo>
                  <a:pt x="460114" y="117357"/>
                </a:lnTo>
                <a:lnTo>
                  <a:pt x="451863" y="100173"/>
                </a:lnTo>
                <a:lnTo>
                  <a:pt x="448970" y="77266"/>
                </a:lnTo>
                <a:lnTo>
                  <a:pt x="452067" y="54624"/>
                </a:lnTo>
                <a:lnTo>
                  <a:pt x="460714" y="37576"/>
                </a:lnTo>
                <a:lnTo>
                  <a:pt x="473948" y="26828"/>
                </a:lnTo>
                <a:lnTo>
                  <a:pt x="490804" y="23088"/>
                </a:lnTo>
                <a:lnTo>
                  <a:pt x="529922" y="23088"/>
                </a:lnTo>
                <a:lnTo>
                  <a:pt x="533323" y="18973"/>
                </a:lnTo>
                <a:lnTo>
                  <a:pt x="525254" y="11765"/>
                </a:lnTo>
                <a:lnTo>
                  <a:pt x="515235" y="5715"/>
                </a:lnTo>
                <a:lnTo>
                  <a:pt x="503459" y="1550"/>
                </a:lnTo>
                <a:lnTo>
                  <a:pt x="490118" y="0"/>
                </a:lnTo>
                <a:close/>
              </a:path>
              <a:path w="1038225" h="155575" extrusionOk="0">
                <a:moveTo>
                  <a:pt x="522122" y="116586"/>
                </a:moveTo>
                <a:lnTo>
                  <a:pt x="515417" y="122836"/>
                </a:lnTo>
                <a:lnTo>
                  <a:pt x="507920" y="127673"/>
                </a:lnTo>
                <a:lnTo>
                  <a:pt x="499523" y="130794"/>
                </a:lnTo>
                <a:lnTo>
                  <a:pt x="490118" y="131902"/>
                </a:lnTo>
                <a:lnTo>
                  <a:pt x="535130" y="131902"/>
                </a:lnTo>
                <a:lnTo>
                  <a:pt x="522122" y="116586"/>
                </a:lnTo>
                <a:close/>
              </a:path>
              <a:path w="1038225" h="155575" extrusionOk="0">
                <a:moveTo>
                  <a:pt x="529922" y="23088"/>
                </a:moveTo>
                <a:lnTo>
                  <a:pt x="490804" y="23088"/>
                </a:lnTo>
                <a:lnTo>
                  <a:pt x="499058" y="24031"/>
                </a:lnTo>
                <a:lnTo>
                  <a:pt x="506434" y="26689"/>
                </a:lnTo>
                <a:lnTo>
                  <a:pt x="513081" y="30803"/>
                </a:lnTo>
                <a:lnTo>
                  <a:pt x="519150" y="36118"/>
                </a:lnTo>
                <a:lnTo>
                  <a:pt x="529922" y="23088"/>
                </a:lnTo>
                <a:close/>
              </a:path>
              <a:path w="1038225" h="155575" extrusionOk="0">
                <a:moveTo>
                  <a:pt x="587730" y="2743"/>
                </a:moveTo>
                <a:lnTo>
                  <a:pt x="561213" y="2743"/>
                </a:lnTo>
                <a:lnTo>
                  <a:pt x="561213" y="152247"/>
                </a:lnTo>
                <a:lnTo>
                  <a:pt x="587730" y="152247"/>
                </a:lnTo>
                <a:lnTo>
                  <a:pt x="587730" y="85953"/>
                </a:lnTo>
                <a:lnTo>
                  <a:pt x="674827" y="85953"/>
                </a:lnTo>
                <a:lnTo>
                  <a:pt x="674827" y="62864"/>
                </a:lnTo>
                <a:lnTo>
                  <a:pt x="587730" y="62864"/>
                </a:lnTo>
                <a:lnTo>
                  <a:pt x="587730" y="2743"/>
                </a:lnTo>
                <a:close/>
              </a:path>
              <a:path w="1038225" h="155575" extrusionOk="0">
                <a:moveTo>
                  <a:pt x="674827" y="85953"/>
                </a:moveTo>
                <a:lnTo>
                  <a:pt x="648309" y="85953"/>
                </a:lnTo>
                <a:lnTo>
                  <a:pt x="648309" y="152247"/>
                </a:lnTo>
                <a:lnTo>
                  <a:pt x="674827" y="152247"/>
                </a:lnTo>
                <a:lnTo>
                  <a:pt x="674827" y="85953"/>
                </a:lnTo>
                <a:close/>
              </a:path>
              <a:path w="1038225" h="155575" extrusionOk="0">
                <a:moveTo>
                  <a:pt x="674827" y="2743"/>
                </a:moveTo>
                <a:lnTo>
                  <a:pt x="648309" y="2743"/>
                </a:lnTo>
                <a:lnTo>
                  <a:pt x="648309" y="62864"/>
                </a:lnTo>
                <a:lnTo>
                  <a:pt x="674827" y="62864"/>
                </a:lnTo>
                <a:lnTo>
                  <a:pt x="674827" y="2743"/>
                </a:lnTo>
                <a:close/>
              </a:path>
              <a:path w="1038225" h="155575" extrusionOk="0">
                <a:moveTo>
                  <a:pt x="739292" y="2743"/>
                </a:moveTo>
                <a:lnTo>
                  <a:pt x="712774" y="2743"/>
                </a:lnTo>
                <a:lnTo>
                  <a:pt x="712774" y="152247"/>
                </a:lnTo>
                <a:lnTo>
                  <a:pt x="739292" y="152247"/>
                </a:lnTo>
                <a:lnTo>
                  <a:pt x="739292" y="2743"/>
                </a:lnTo>
                <a:close/>
              </a:path>
              <a:path w="1038225" h="155575" extrusionOk="0">
                <a:moveTo>
                  <a:pt x="804443" y="2743"/>
                </a:moveTo>
                <a:lnTo>
                  <a:pt x="777240" y="2743"/>
                </a:lnTo>
                <a:lnTo>
                  <a:pt x="777240" y="152247"/>
                </a:lnTo>
                <a:lnTo>
                  <a:pt x="802614" y="152247"/>
                </a:lnTo>
                <a:lnTo>
                  <a:pt x="802614" y="86868"/>
                </a:lnTo>
                <a:lnTo>
                  <a:pt x="802239" y="74152"/>
                </a:lnTo>
                <a:lnTo>
                  <a:pt x="801328" y="61264"/>
                </a:lnTo>
                <a:lnTo>
                  <a:pt x="800203" y="48548"/>
                </a:lnTo>
                <a:lnTo>
                  <a:pt x="799185" y="36347"/>
                </a:lnTo>
                <a:lnTo>
                  <a:pt x="823071" y="36347"/>
                </a:lnTo>
                <a:lnTo>
                  <a:pt x="804443" y="2743"/>
                </a:lnTo>
                <a:close/>
              </a:path>
              <a:path w="1038225" h="155575" extrusionOk="0">
                <a:moveTo>
                  <a:pt x="823071" y="36347"/>
                </a:moveTo>
                <a:lnTo>
                  <a:pt x="800100" y="36347"/>
                </a:lnTo>
                <a:lnTo>
                  <a:pt x="815416" y="68122"/>
                </a:lnTo>
                <a:lnTo>
                  <a:pt x="862050" y="152247"/>
                </a:lnTo>
                <a:lnTo>
                  <a:pt x="889254" y="152247"/>
                </a:lnTo>
                <a:lnTo>
                  <a:pt x="889254" y="118643"/>
                </a:lnTo>
                <a:lnTo>
                  <a:pt x="866394" y="118643"/>
                </a:lnTo>
                <a:lnTo>
                  <a:pt x="851077" y="86868"/>
                </a:lnTo>
                <a:lnTo>
                  <a:pt x="823071" y="36347"/>
                </a:lnTo>
                <a:close/>
              </a:path>
              <a:path w="1038225" h="155575" extrusionOk="0">
                <a:moveTo>
                  <a:pt x="889254" y="2743"/>
                </a:moveTo>
                <a:lnTo>
                  <a:pt x="863879" y="2743"/>
                </a:lnTo>
                <a:lnTo>
                  <a:pt x="863892" y="68122"/>
                </a:lnTo>
                <a:lnTo>
                  <a:pt x="864254" y="80517"/>
                </a:lnTo>
                <a:lnTo>
                  <a:pt x="865165" y="93668"/>
                </a:lnTo>
                <a:lnTo>
                  <a:pt x="866290" y="106563"/>
                </a:lnTo>
                <a:lnTo>
                  <a:pt x="867308" y="118643"/>
                </a:lnTo>
                <a:lnTo>
                  <a:pt x="889254" y="118643"/>
                </a:lnTo>
                <a:lnTo>
                  <a:pt x="889254" y="2743"/>
                </a:lnTo>
                <a:close/>
              </a:path>
              <a:path w="1038225" h="155575" extrusionOk="0">
                <a:moveTo>
                  <a:pt x="990053" y="0"/>
                </a:moveTo>
                <a:lnTo>
                  <a:pt x="962236" y="5300"/>
                </a:lnTo>
                <a:lnTo>
                  <a:pt x="939819" y="20631"/>
                </a:lnTo>
                <a:lnTo>
                  <a:pt x="924860" y="45134"/>
                </a:lnTo>
                <a:lnTo>
                  <a:pt x="919416" y="77952"/>
                </a:lnTo>
                <a:lnTo>
                  <a:pt x="924727" y="110917"/>
                </a:lnTo>
                <a:lnTo>
                  <a:pt x="939447" y="135074"/>
                </a:lnTo>
                <a:lnTo>
                  <a:pt x="961753" y="149929"/>
                </a:lnTo>
                <a:lnTo>
                  <a:pt x="989825" y="154990"/>
                </a:lnTo>
                <a:lnTo>
                  <a:pt x="1004459" y="153619"/>
                </a:lnTo>
                <a:lnTo>
                  <a:pt x="1017571" y="149847"/>
                </a:lnTo>
                <a:lnTo>
                  <a:pt x="1028755" y="144189"/>
                </a:lnTo>
                <a:lnTo>
                  <a:pt x="1037602" y="137160"/>
                </a:lnTo>
                <a:lnTo>
                  <a:pt x="1037602" y="131902"/>
                </a:lnTo>
                <a:lnTo>
                  <a:pt x="992339" y="131902"/>
                </a:lnTo>
                <a:lnTo>
                  <a:pt x="972562" y="128155"/>
                </a:lnTo>
                <a:lnTo>
                  <a:pt x="958249" y="117357"/>
                </a:lnTo>
                <a:lnTo>
                  <a:pt x="949552" y="100173"/>
                </a:lnTo>
                <a:lnTo>
                  <a:pt x="946619" y="77266"/>
                </a:lnTo>
                <a:lnTo>
                  <a:pt x="949820" y="54624"/>
                </a:lnTo>
                <a:lnTo>
                  <a:pt x="958850" y="37576"/>
                </a:lnTo>
                <a:lnTo>
                  <a:pt x="972851" y="26828"/>
                </a:lnTo>
                <a:lnTo>
                  <a:pt x="990968" y="23088"/>
                </a:lnTo>
                <a:lnTo>
                  <a:pt x="1031915" y="23088"/>
                </a:lnTo>
                <a:lnTo>
                  <a:pt x="1035316" y="18973"/>
                </a:lnTo>
                <a:lnTo>
                  <a:pt x="1027279" y="11958"/>
                </a:lnTo>
                <a:lnTo>
                  <a:pt x="1017143" y="5886"/>
                </a:lnTo>
                <a:lnTo>
                  <a:pt x="1004777" y="1614"/>
                </a:lnTo>
                <a:lnTo>
                  <a:pt x="990053" y="0"/>
                </a:lnTo>
                <a:close/>
              </a:path>
              <a:path w="1038225" h="155575" extrusionOk="0">
                <a:moveTo>
                  <a:pt x="1037602" y="71323"/>
                </a:moveTo>
                <a:lnTo>
                  <a:pt x="985481" y="71323"/>
                </a:lnTo>
                <a:lnTo>
                  <a:pt x="985481" y="93040"/>
                </a:lnTo>
                <a:lnTo>
                  <a:pt x="1013828" y="93040"/>
                </a:lnTo>
                <a:lnTo>
                  <a:pt x="1013828" y="125272"/>
                </a:lnTo>
                <a:lnTo>
                  <a:pt x="1009027" y="129616"/>
                </a:lnTo>
                <a:lnTo>
                  <a:pt x="1000798" y="131902"/>
                </a:lnTo>
                <a:lnTo>
                  <a:pt x="1037602" y="131902"/>
                </a:lnTo>
                <a:lnTo>
                  <a:pt x="1037602" y="71323"/>
                </a:lnTo>
                <a:close/>
              </a:path>
              <a:path w="1038225" h="155575" extrusionOk="0">
                <a:moveTo>
                  <a:pt x="1031915" y="23088"/>
                </a:moveTo>
                <a:lnTo>
                  <a:pt x="990968" y="23088"/>
                </a:lnTo>
                <a:lnTo>
                  <a:pt x="1000505" y="24095"/>
                </a:lnTo>
                <a:lnTo>
                  <a:pt x="1008456" y="26860"/>
                </a:lnTo>
                <a:lnTo>
                  <a:pt x="1015207" y="30996"/>
                </a:lnTo>
                <a:lnTo>
                  <a:pt x="1021143" y="36118"/>
                </a:lnTo>
                <a:lnTo>
                  <a:pt x="1031915" y="23088"/>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 name="Google Shape;157;p22"/>
          <p:cNvSpPr/>
          <p:nvPr/>
        </p:nvSpPr>
        <p:spPr>
          <a:xfrm>
            <a:off x="2636306" y="4075698"/>
            <a:ext cx="521816" cy="101920"/>
          </a:xfrm>
          <a:custGeom>
            <a:avLst/>
            <a:gdLst/>
            <a:ahLst/>
            <a:cxnLst/>
            <a:rect l="l" t="t" r="r" b="b"/>
            <a:pathLst>
              <a:path w="610235" h="149860" extrusionOk="0">
                <a:moveTo>
                  <a:pt x="29946" y="0"/>
                </a:moveTo>
                <a:lnTo>
                  <a:pt x="0" y="0"/>
                </a:lnTo>
                <a:lnTo>
                  <a:pt x="0" y="149504"/>
                </a:lnTo>
                <a:lnTo>
                  <a:pt x="24003" y="149504"/>
                </a:lnTo>
                <a:lnTo>
                  <a:pt x="23974" y="80295"/>
                </a:lnTo>
                <a:lnTo>
                  <a:pt x="23627" y="69769"/>
                </a:lnTo>
                <a:lnTo>
                  <a:pt x="22717" y="57292"/>
                </a:lnTo>
                <a:lnTo>
                  <a:pt x="20574" y="33604"/>
                </a:lnTo>
                <a:lnTo>
                  <a:pt x="42128" y="33604"/>
                </a:lnTo>
                <a:lnTo>
                  <a:pt x="29946" y="0"/>
                </a:lnTo>
                <a:close/>
              </a:path>
              <a:path w="610235" h="149860" extrusionOk="0">
                <a:moveTo>
                  <a:pt x="132359" y="33604"/>
                </a:moveTo>
                <a:lnTo>
                  <a:pt x="108242" y="69769"/>
                </a:lnTo>
                <a:lnTo>
                  <a:pt x="107899" y="149504"/>
                </a:lnTo>
                <a:lnTo>
                  <a:pt x="132359" y="149504"/>
                </a:lnTo>
                <a:lnTo>
                  <a:pt x="132359" y="33604"/>
                </a:lnTo>
                <a:close/>
              </a:path>
              <a:path w="610235" h="149860" extrusionOk="0">
                <a:moveTo>
                  <a:pt x="42128" y="33604"/>
                </a:moveTo>
                <a:lnTo>
                  <a:pt x="21488" y="33604"/>
                </a:lnTo>
                <a:lnTo>
                  <a:pt x="33375" y="68351"/>
                </a:lnTo>
                <a:lnTo>
                  <a:pt x="58064" y="135559"/>
                </a:lnTo>
                <a:lnTo>
                  <a:pt x="73837" y="135559"/>
                </a:lnTo>
                <a:lnTo>
                  <a:pt x="85901" y="102412"/>
                </a:lnTo>
                <a:lnTo>
                  <a:pt x="66065" y="102412"/>
                </a:lnTo>
                <a:lnTo>
                  <a:pt x="61264" y="87610"/>
                </a:lnTo>
                <a:lnTo>
                  <a:pt x="58864" y="80295"/>
                </a:lnTo>
                <a:lnTo>
                  <a:pt x="56464" y="73152"/>
                </a:lnTo>
                <a:lnTo>
                  <a:pt x="42128" y="33604"/>
                </a:lnTo>
                <a:close/>
              </a:path>
              <a:path w="610235" h="149860" extrusionOk="0">
                <a:moveTo>
                  <a:pt x="132359" y="0"/>
                </a:moveTo>
                <a:lnTo>
                  <a:pt x="102184" y="0"/>
                </a:lnTo>
                <a:lnTo>
                  <a:pt x="76352" y="73152"/>
                </a:lnTo>
                <a:lnTo>
                  <a:pt x="73987" y="80295"/>
                </a:lnTo>
                <a:lnTo>
                  <a:pt x="71666" y="87610"/>
                </a:lnTo>
                <a:lnTo>
                  <a:pt x="69344" y="95011"/>
                </a:lnTo>
                <a:lnTo>
                  <a:pt x="66979" y="102412"/>
                </a:lnTo>
                <a:lnTo>
                  <a:pt x="85901" y="102412"/>
                </a:lnTo>
                <a:lnTo>
                  <a:pt x="98298" y="68351"/>
                </a:lnTo>
                <a:lnTo>
                  <a:pt x="110413" y="33604"/>
                </a:lnTo>
                <a:lnTo>
                  <a:pt x="132359" y="33604"/>
                </a:lnTo>
                <a:lnTo>
                  <a:pt x="132359" y="0"/>
                </a:lnTo>
                <a:close/>
              </a:path>
              <a:path w="610235" h="149860" extrusionOk="0">
                <a:moveTo>
                  <a:pt x="260375" y="0"/>
                </a:moveTo>
                <a:lnTo>
                  <a:pt x="170307" y="0"/>
                </a:lnTo>
                <a:lnTo>
                  <a:pt x="170307" y="149504"/>
                </a:lnTo>
                <a:lnTo>
                  <a:pt x="262661" y="149504"/>
                </a:lnTo>
                <a:lnTo>
                  <a:pt x="262661" y="127101"/>
                </a:lnTo>
                <a:lnTo>
                  <a:pt x="196824" y="127101"/>
                </a:lnTo>
                <a:lnTo>
                  <a:pt x="196824" y="82981"/>
                </a:lnTo>
                <a:lnTo>
                  <a:pt x="250545" y="82981"/>
                </a:lnTo>
                <a:lnTo>
                  <a:pt x="250545" y="60579"/>
                </a:lnTo>
                <a:lnTo>
                  <a:pt x="196824" y="60579"/>
                </a:lnTo>
                <a:lnTo>
                  <a:pt x="196824" y="22402"/>
                </a:lnTo>
                <a:lnTo>
                  <a:pt x="260375" y="22402"/>
                </a:lnTo>
                <a:lnTo>
                  <a:pt x="260375" y="0"/>
                </a:lnTo>
                <a:close/>
              </a:path>
              <a:path w="610235" h="149860" extrusionOk="0">
                <a:moveTo>
                  <a:pt x="333298" y="0"/>
                </a:moveTo>
                <a:lnTo>
                  <a:pt x="293293" y="0"/>
                </a:lnTo>
                <a:lnTo>
                  <a:pt x="293293" y="149504"/>
                </a:lnTo>
                <a:lnTo>
                  <a:pt x="334670" y="149504"/>
                </a:lnTo>
                <a:lnTo>
                  <a:pt x="364524" y="144693"/>
                </a:lnTo>
                <a:lnTo>
                  <a:pt x="386962" y="130387"/>
                </a:lnTo>
                <a:lnTo>
                  <a:pt x="388381" y="128016"/>
                </a:lnTo>
                <a:lnTo>
                  <a:pt x="319811" y="128016"/>
                </a:lnTo>
                <a:lnTo>
                  <a:pt x="319811" y="21488"/>
                </a:lnTo>
                <a:lnTo>
                  <a:pt x="388623" y="21488"/>
                </a:lnTo>
                <a:lnTo>
                  <a:pt x="386791" y="18516"/>
                </a:lnTo>
                <a:lnTo>
                  <a:pt x="363945" y="4629"/>
                </a:lnTo>
                <a:lnTo>
                  <a:pt x="333298" y="0"/>
                </a:lnTo>
                <a:close/>
              </a:path>
              <a:path w="610235" h="149860" extrusionOk="0">
                <a:moveTo>
                  <a:pt x="388623" y="21488"/>
                </a:moveTo>
                <a:lnTo>
                  <a:pt x="331470" y="21488"/>
                </a:lnTo>
                <a:lnTo>
                  <a:pt x="351593" y="24560"/>
                </a:lnTo>
                <a:lnTo>
                  <a:pt x="366445" y="34061"/>
                </a:lnTo>
                <a:lnTo>
                  <a:pt x="375639" y="50420"/>
                </a:lnTo>
                <a:lnTo>
                  <a:pt x="378790" y="74066"/>
                </a:lnTo>
                <a:lnTo>
                  <a:pt x="375639" y="98022"/>
                </a:lnTo>
                <a:lnTo>
                  <a:pt x="366445" y="114842"/>
                </a:lnTo>
                <a:lnTo>
                  <a:pt x="351593" y="124762"/>
                </a:lnTo>
                <a:lnTo>
                  <a:pt x="331470" y="128016"/>
                </a:lnTo>
                <a:lnTo>
                  <a:pt x="388381" y="128016"/>
                </a:lnTo>
                <a:lnTo>
                  <a:pt x="401085" y="106781"/>
                </a:lnTo>
                <a:lnTo>
                  <a:pt x="405993" y="74066"/>
                </a:lnTo>
                <a:lnTo>
                  <a:pt x="401064" y="41662"/>
                </a:lnTo>
                <a:lnTo>
                  <a:pt x="388623" y="21488"/>
                </a:lnTo>
                <a:close/>
              </a:path>
              <a:path w="610235" h="149860" extrusionOk="0">
                <a:moveTo>
                  <a:pt x="462686" y="0"/>
                </a:moveTo>
                <a:lnTo>
                  <a:pt x="436168" y="0"/>
                </a:lnTo>
                <a:lnTo>
                  <a:pt x="436168" y="149504"/>
                </a:lnTo>
                <a:lnTo>
                  <a:pt x="462686" y="149504"/>
                </a:lnTo>
                <a:lnTo>
                  <a:pt x="462686" y="0"/>
                </a:lnTo>
                <a:close/>
              </a:path>
              <a:path w="610235" h="149860" extrusionOk="0">
                <a:moveTo>
                  <a:pt x="560984" y="0"/>
                </a:moveTo>
                <a:lnTo>
                  <a:pt x="529894" y="0"/>
                </a:lnTo>
                <a:lnTo>
                  <a:pt x="481203" y="149504"/>
                </a:lnTo>
                <a:lnTo>
                  <a:pt x="508177" y="149504"/>
                </a:lnTo>
                <a:lnTo>
                  <a:pt x="519836" y="109042"/>
                </a:lnTo>
                <a:lnTo>
                  <a:pt x="596498" y="109042"/>
                </a:lnTo>
                <a:lnTo>
                  <a:pt x="589722" y="88239"/>
                </a:lnTo>
                <a:lnTo>
                  <a:pt x="526008" y="88239"/>
                </a:lnTo>
                <a:lnTo>
                  <a:pt x="531266" y="69951"/>
                </a:lnTo>
                <a:lnTo>
                  <a:pt x="534793" y="57896"/>
                </a:lnTo>
                <a:lnTo>
                  <a:pt x="538175" y="45519"/>
                </a:lnTo>
                <a:lnTo>
                  <a:pt x="541392" y="33111"/>
                </a:lnTo>
                <a:lnTo>
                  <a:pt x="544525" y="20574"/>
                </a:lnTo>
                <a:lnTo>
                  <a:pt x="567685" y="20574"/>
                </a:lnTo>
                <a:lnTo>
                  <a:pt x="560984" y="0"/>
                </a:lnTo>
                <a:close/>
              </a:path>
              <a:path w="610235" h="149860" extrusionOk="0">
                <a:moveTo>
                  <a:pt x="596498" y="109042"/>
                </a:moveTo>
                <a:lnTo>
                  <a:pt x="570128" y="109042"/>
                </a:lnTo>
                <a:lnTo>
                  <a:pt x="581787" y="149504"/>
                </a:lnTo>
                <a:lnTo>
                  <a:pt x="609676" y="149504"/>
                </a:lnTo>
                <a:lnTo>
                  <a:pt x="596498" y="109042"/>
                </a:lnTo>
                <a:close/>
              </a:path>
              <a:path w="610235" h="149860" extrusionOk="0">
                <a:moveTo>
                  <a:pt x="567685" y="20574"/>
                </a:moveTo>
                <a:lnTo>
                  <a:pt x="545439" y="20574"/>
                </a:lnTo>
                <a:lnTo>
                  <a:pt x="552035" y="45605"/>
                </a:lnTo>
                <a:lnTo>
                  <a:pt x="555414" y="57928"/>
                </a:lnTo>
                <a:lnTo>
                  <a:pt x="558927" y="69951"/>
                </a:lnTo>
                <a:lnTo>
                  <a:pt x="564184" y="88239"/>
                </a:lnTo>
                <a:lnTo>
                  <a:pt x="589722" y="88239"/>
                </a:lnTo>
                <a:lnTo>
                  <a:pt x="567685" y="20574"/>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 name="Google Shape;158;p22"/>
          <p:cNvSpPr/>
          <p:nvPr/>
        </p:nvSpPr>
        <p:spPr>
          <a:xfrm>
            <a:off x="2638554" y="3887268"/>
            <a:ext cx="508241" cy="105807"/>
          </a:xfrm>
          <a:custGeom>
            <a:avLst/>
            <a:gdLst/>
            <a:ahLst/>
            <a:cxnLst/>
            <a:rect l="l" t="t" r="r" b="b"/>
            <a:pathLst>
              <a:path w="594360" h="155575" extrusionOk="0">
                <a:moveTo>
                  <a:pt x="15544" y="114985"/>
                </a:moveTo>
                <a:lnTo>
                  <a:pt x="0" y="133045"/>
                </a:lnTo>
                <a:lnTo>
                  <a:pt x="11580" y="142357"/>
                </a:lnTo>
                <a:lnTo>
                  <a:pt x="24745" y="149247"/>
                </a:lnTo>
                <a:lnTo>
                  <a:pt x="39026" y="153522"/>
                </a:lnTo>
                <a:lnTo>
                  <a:pt x="53949" y="154990"/>
                </a:lnTo>
                <a:lnTo>
                  <a:pt x="76520" y="151468"/>
                </a:lnTo>
                <a:lnTo>
                  <a:pt x="93411" y="141903"/>
                </a:lnTo>
                <a:lnTo>
                  <a:pt x="100918" y="131902"/>
                </a:lnTo>
                <a:lnTo>
                  <a:pt x="54406" y="131902"/>
                </a:lnTo>
                <a:lnTo>
                  <a:pt x="44059" y="130673"/>
                </a:lnTo>
                <a:lnTo>
                  <a:pt x="33861" y="127215"/>
                </a:lnTo>
                <a:lnTo>
                  <a:pt x="24220" y="121872"/>
                </a:lnTo>
                <a:lnTo>
                  <a:pt x="15544" y="114985"/>
                </a:lnTo>
                <a:close/>
              </a:path>
              <a:path w="594360" h="155575" extrusionOk="0">
                <a:moveTo>
                  <a:pt x="56921" y="0"/>
                </a:moveTo>
                <a:lnTo>
                  <a:pt x="36718" y="3228"/>
                </a:lnTo>
                <a:lnTo>
                  <a:pt x="20802" y="12115"/>
                </a:lnTo>
                <a:lnTo>
                  <a:pt x="10372" y="25460"/>
                </a:lnTo>
                <a:lnTo>
                  <a:pt x="6629" y="42062"/>
                </a:lnTo>
                <a:lnTo>
                  <a:pt x="9286" y="56667"/>
                </a:lnTo>
                <a:lnTo>
                  <a:pt x="16230" y="67865"/>
                </a:lnTo>
                <a:lnTo>
                  <a:pt x="25917" y="76105"/>
                </a:lnTo>
                <a:lnTo>
                  <a:pt x="36804" y="81838"/>
                </a:lnTo>
                <a:lnTo>
                  <a:pt x="66676" y="94858"/>
                </a:lnTo>
                <a:lnTo>
                  <a:pt x="73980" y="99240"/>
                </a:lnTo>
                <a:lnTo>
                  <a:pt x="78756" y="104866"/>
                </a:lnTo>
                <a:lnTo>
                  <a:pt x="80467" y="112699"/>
                </a:lnTo>
                <a:lnTo>
                  <a:pt x="78774" y="120618"/>
                </a:lnTo>
                <a:lnTo>
                  <a:pt x="73780" y="126672"/>
                </a:lnTo>
                <a:lnTo>
                  <a:pt x="65615" y="130541"/>
                </a:lnTo>
                <a:lnTo>
                  <a:pt x="54406" y="131902"/>
                </a:lnTo>
                <a:lnTo>
                  <a:pt x="100918" y="131902"/>
                </a:lnTo>
                <a:lnTo>
                  <a:pt x="104002" y="127794"/>
                </a:lnTo>
                <a:lnTo>
                  <a:pt x="107670" y="110642"/>
                </a:lnTo>
                <a:lnTo>
                  <a:pt x="105431" y="96219"/>
                </a:lnTo>
                <a:lnTo>
                  <a:pt x="99183" y="85096"/>
                </a:lnTo>
                <a:lnTo>
                  <a:pt x="89636" y="76631"/>
                </a:lnTo>
                <a:lnTo>
                  <a:pt x="77495" y="70180"/>
                </a:lnTo>
                <a:lnTo>
                  <a:pt x="48227" y="57953"/>
                </a:lnTo>
                <a:lnTo>
                  <a:pt x="40633" y="53692"/>
                </a:lnTo>
                <a:lnTo>
                  <a:pt x="35354" y="48188"/>
                </a:lnTo>
                <a:lnTo>
                  <a:pt x="33375" y="40690"/>
                </a:lnTo>
                <a:lnTo>
                  <a:pt x="35061" y="33311"/>
                </a:lnTo>
                <a:lnTo>
                  <a:pt x="39833" y="27774"/>
                </a:lnTo>
                <a:lnTo>
                  <a:pt x="47263" y="24295"/>
                </a:lnTo>
                <a:lnTo>
                  <a:pt x="56921" y="23088"/>
                </a:lnTo>
                <a:lnTo>
                  <a:pt x="99589" y="23088"/>
                </a:lnTo>
                <a:lnTo>
                  <a:pt x="102869" y="18973"/>
                </a:lnTo>
                <a:lnTo>
                  <a:pt x="93215" y="11090"/>
                </a:lnTo>
                <a:lnTo>
                  <a:pt x="82038" y="5114"/>
                </a:lnTo>
                <a:lnTo>
                  <a:pt x="69790" y="1325"/>
                </a:lnTo>
                <a:lnTo>
                  <a:pt x="56921" y="0"/>
                </a:lnTo>
                <a:close/>
              </a:path>
              <a:path w="594360" h="155575" extrusionOk="0">
                <a:moveTo>
                  <a:pt x="99589" y="23088"/>
                </a:moveTo>
                <a:lnTo>
                  <a:pt x="56921" y="23088"/>
                </a:lnTo>
                <a:lnTo>
                  <a:pt x="66043" y="23963"/>
                </a:lnTo>
                <a:lnTo>
                  <a:pt x="74352" y="26489"/>
                </a:lnTo>
                <a:lnTo>
                  <a:pt x="82060" y="30514"/>
                </a:lnTo>
                <a:lnTo>
                  <a:pt x="89382" y="35890"/>
                </a:lnTo>
                <a:lnTo>
                  <a:pt x="99589" y="23088"/>
                </a:lnTo>
                <a:close/>
              </a:path>
              <a:path w="594360" h="155575" extrusionOk="0">
                <a:moveTo>
                  <a:pt x="192938" y="0"/>
                </a:moveTo>
                <a:lnTo>
                  <a:pt x="166256" y="5218"/>
                </a:lnTo>
                <a:lnTo>
                  <a:pt x="145446" y="20316"/>
                </a:lnTo>
                <a:lnTo>
                  <a:pt x="131923" y="44459"/>
                </a:lnTo>
                <a:lnTo>
                  <a:pt x="127101" y="76809"/>
                </a:lnTo>
                <a:lnTo>
                  <a:pt x="131923" y="109470"/>
                </a:lnTo>
                <a:lnTo>
                  <a:pt x="145446" y="134073"/>
                </a:lnTo>
                <a:lnTo>
                  <a:pt x="166256" y="149590"/>
                </a:lnTo>
                <a:lnTo>
                  <a:pt x="192938" y="154990"/>
                </a:lnTo>
                <a:lnTo>
                  <a:pt x="219752" y="149590"/>
                </a:lnTo>
                <a:lnTo>
                  <a:pt x="240630" y="134073"/>
                </a:lnTo>
                <a:lnTo>
                  <a:pt x="241825" y="131902"/>
                </a:lnTo>
                <a:lnTo>
                  <a:pt x="192938" y="131902"/>
                </a:lnTo>
                <a:lnTo>
                  <a:pt x="176968" y="128019"/>
                </a:lnTo>
                <a:lnTo>
                  <a:pt x="164792" y="116957"/>
                </a:lnTo>
                <a:lnTo>
                  <a:pt x="157030" y="99594"/>
                </a:lnTo>
                <a:lnTo>
                  <a:pt x="154304" y="76809"/>
                </a:lnTo>
                <a:lnTo>
                  <a:pt x="157030" y="54335"/>
                </a:lnTo>
                <a:lnTo>
                  <a:pt x="164792" y="37433"/>
                </a:lnTo>
                <a:lnTo>
                  <a:pt x="176968" y="26789"/>
                </a:lnTo>
                <a:lnTo>
                  <a:pt x="192938" y="23088"/>
                </a:lnTo>
                <a:lnTo>
                  <a:pt x="242185" y="23088"/>
                </a:lnTo>
                <a:lnTo>
                  <a:pt x="240630" y="20316"/>
                </a:lnTo>
                <a:lnTo>
                  <a:pt x="219752" y="5218"/>
                </a:lnTo>
                <a:lnTo>
                  <a:pt x="192938" y="0"/>
                </a:lnTo>
                <a:close/>
              </a:path>
              <a:path w="594360" h="155575" extrusionOk="0">
                <a:moveTo>
                  <a:pt x="242185" y="23088"/>
                </a:moveTo>
                <a:lnTo>
                  <a:pt x="192938" y="23088"/>
                </a:lnTo>
                <a:lnTo>
                  <a:pt x="208908" y="26789"/>
                </a:lnTo>
                <a:lnTo>
                  <a:pt x="221084" y="37433"/>
                </a:lnTo>
                <a:lnTo>
                  <a:pt x="228846" y="54335"/>
                </a:lnTo>
                <a:lnTo>
                  <a:pt x="231571" y="76809"/>
                </a:lnTo>
                <a:lnTo>
                  <a:pt x="228846" y="99594"/>
                </a:lnTo>
                <a:lnTo>
                  <a:pt x="221084" y="116957"/>
                </a:lnTo>
                <a:lnTo>
                  <a:pt x="208908" y="128019"/>
                </a:lnTo>
                <a:lnTo>
                  <a:pt x="192938" y="131902"/>
                </a:lnTo>
                <a:lnTo>
                  <a:pt x="241825" y="131902"/>
                </a:lnTo>
                <a:lnTo>
                  <a:pt x="254178" y="109470"/>
                </a:lnTo>
                <a:lnTo>
                  <a:pt x="259003" y="76809"/>
                </a:lnTo>
                <a:lnTo>
                  <a:pt x="254178" y="44459"/>
                </a:lnTo>
                <a:lnTo>
                  <a:pt x="242185" y="23088"/>
                </a:lnTo>
                <a:close/>
              </a:path>
              <a:path w="594360" h="155575" extrusionOk="0">
                <a:moveTo>
                  <a:pt x="349529" y="0"/>
                </a:moveTo>
                <a:lnTo>
                  <a:pt x="322936" y="5300"/>
                </a:lnTo>
                <a:lnTo>
                  <a:pt x="301209" y="20631"/>
                </a:lnTo>
                <a:lnTo>
                  <a:pt x="286553" y="45134"/>
                </a:lnTo>
                <a:lnTo>
                  <a:pt x="281177" y="77952"/>
                </a:lnTo>
                <a:lnTo>
                  <a:pt x="286410" y="110917"/>
                </a:lnTo>
                <a:lnTo>
                  <a:pt x="300751" y="135074"/>
                </a:lnTo>
                <a:lnTo>
                  <a:pt x="322165" y="149929"/>
                </a:lnTo>
                <a:lnTo>
                  <a:pt x="348614" y="154990"/>
                </a:lnTo>
                <a:lnTo>
                  <a:pt x="362370" y="153558"/>
                </a:lnTo>
                <a:lnTo>
                  <a:pt x="374818" y="149361"/>
                </a:lnTo>
                <a:lnTo>
                  <a:pt x="385937" y="142549"/>
                </a:lnTo>
                <a:lnTo>
                  <a:pt x="395706" y="133273"/>
                </a:lnTo>
                <a:lnTo>
                  <a:pt x="394541" y="131902"/>
                </a:lnTo>
                <a:lnTo>
                  <a:pt x="349529" y="131902"/>
                </a:lnTo>
                <a:lnTo>
                  <a:pt x="332491" y="128155"/>
                </a:lnTo>
                <a:lnTo>
                  <a:pt x="319525" y="117357"/>
                </a:lnTo>
                <a:lnTo>
                  <a:pt x="311274" y="100173"/>
                </a:lnTo>
                <a:lnTo>
                  <a:pt x="308381" y="77266"/>
                </a:lnTo>
                <a:lnTo>
                  <a:pt x="311478" y="54624"/>
                </a:lnTo>
                <a:lnTo>
                  <a:pt x="320125" y="37576"/>
                </a:lnTo>
                <a:lnTo>
                  <a:pt x="333359" y="26828"/>
                </a:lnTo>
                <a:lnTo>
                  <a:pt x="350215" y="23088"/>
                </a:lnTo>
                <a:lnTo>
                  <a:pt x="389333" y="23088"/>
                </a:lnTo>
                <a:lnTo>
                  <a:pt x="392734" y="18973"/>
                </a:lnTo>
                <a:lnTo>
                  <a:pt x="384665" y="11765"/>
                </a:lnTo>
                <a:lnTo>
                  <a:pt x="374646" y="5715"/>
                </a:lnTo>
                <a:lnTo>
                  <a:pt x="362870" y="1550"/>
                </a:lnTo>
                <a:lnTo>
                  <a:pt x="349529" y="0"/>
                </a:lnTo>
                <a:close/>
              </a:path>
              <a:path w="594360" h="155575" extrusionOk="0">
                <a:moveTo>
                  <a:pt x="381533" y="116586"/>
                </a:moveTo>
                <a:lnTo>
                  <a:pt x="374828" y="122836"/>
                </a:lnTo>
                <a:lnTo>
                  <a:pt x="367331" y="127673"/>
                </a:lnTo>
                <a:lnTo>
                  <a:pt x="358934" y="130794"/>
                </a:lnTo>
                <a:lnTo>
                  <a:pt x="349529" y="131902"/>
                </a:lnTo>
                <a:lnTo>
                  <a:pt x="394541" y="131902"/>
                </a:lnTo>
                <a:lnTo>
                  <a:pt x="381533" y="116586"/>
                </a:lnTo>
                <a:close/>
              </a:path>
              <a:path w="594360" h="155575" extrusionOk="0">
                <a:moveTo>
                  <a:pt x="389333" y="23088"/>
                </a:moveTo>
                <a:lnTo>
                  <a:pt x="350215" y="23088"/>
                </a:lnTo>
                <a:lnTo>
                  <a:pt x="358469" y="24031"/>
                </a:lnTo>
                <a:lnTo>
                  <a:pt x="365845" y="26689"/>
                </a:lnTo>
                <a:lnTo>
                  <a:pt x="372492" y="30803"/>
                </a:lnTo>
                <a:lnTo>
                  <a:pt x="378561" y="36118"/>
                </a:lnTo>
                <a:lnTo>
                  <a:pt x="389333" y="23088"/>
                </a:lnTo>
                <a:close/>
              </a:path>
              <a:path w="594360" h="155575" extrusionOk="0">
                <a:moveTo>
                  <a:pt x="447141" y="2743"/>
                </a:moveTo>
                <a:lnTo>
                  <a:pt x="420623" y="2743"/>
                </a:lnTo>
                <a:lnTo>
                  <a:pt x="420623" y="152247"/>
                </a:lnTo>
                <a:lnTo>
                  <a:pt x="447141" y="152247"/>
                </a:lnTo>
                <a:lnTo>
                  <a:pt x="447141" y="2743"/>
                </a:lnTo>
                <a:close/>
              </a:path>
              <a:path w="594360" h="155575" extrusionOk="0">
                <a:moveTo>
                  <a:pt x="545439" y="2743"/>
                </a:moveTo>
                <a:lnTo>
                  <a:pt x="514349" y="2743"/>
                </a:lnTo>
                <a:lnTo>
                  <a:pt x="465658" y="152247"/>
                </a:lnTo>
                <a:lnTo>
                  <a:pt x="492632" y="152247"/>
                </a:lnTo>
                <a:lnTo>
                  <a:pt x="504291" y="111785"/>
                </a:lnTo>
                <a:lnTo>
                  <a:pt x="580953" y="111785"/>
                </a:lnTo>
                <a:lnTo>
                  <a:pt x="574178" y="90982"/>
                </a:lnTo>
                <a:lnTo>
                  <a:pt x="510463" y="90982"/>
                </a:lnTo>
                <a:lnTo>
                  <a:pt x="515721" y="72694"/>
                </a:lnTo>
                <a:lnTo>
                  <a:pt x="519248" y="60639"/>
                </a:lnTo>
                <a:lnTo>
                  <a:pt x="522630" y="48263"/>
                </a:lnTo>
                <a:lnTo>
                  <a:pt x="525847" y="35854"/>
                </a:lnTo>
                <a:lnTo>
                  <a:pt x="528980" y="23317"/>
                </a:lnTo>
                <a:lnTo>
                  <a:pt x="552140" y="23317"/>
                </a:lnTo>
                <a:lnTo>
                  <a:pt x="545439" y="2743"/>
                </a:lnTo>
                <a:close/>
              </a:path>
              <a:path w="594360" h="155575" extrusionOk="0">
                <a:moveTo>
                  <a:pt x="580953" y="111785"/>
                </a:moveTo>
                <a:lnTo>
                  <a:pt x="554583" y="111785"/>
                </a:lnTo>
                <a:lnTo>
                  <a:pt x="566242" y="152247"/>
                </a:lnTo>
                <a:lnTo>
                  <a:pt x="594131" y="152247"/>
                </a:lnTo>
                <a:lnTo>
                  <a:pt x="580953" y="111785"/>
                </a:lnTo>
                <a:close/>
              </a:path>
              <a:path w="594360" h="155575" extrusionOk="0">
                <a:moveTo>
                  <a:pt x="552140" y="23317"/>
                </a:moveTo>
                <a:lnTo>
                  <a:pt x="529894" y="23317"/>
                </a:lnTo>
                <a:lnTo>
                  <a:pt x="536490" y="48348"/>
                </a:lnTo>
                <a:lnTo>
                  <a:pt x="539869" y="60671"/>
                </a:lnTo>
                <a:lnTo>
                  <a:pt x="543382" y="72694"/>
                </a:lnTo>
                <a:lnTo>
                  <a:pt x="548639" y="90982"/>
                </a:lnTo>
                <a:lnTo>
                  <a:pt x="574178" y="90982"/>
                </a:lnTo>
                <a:lnTo>
                  <a:pt x="552140" y="23317"/>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 name="Google Shape;159;p22"/>
          <p:cNvSpPr/>
          <p:nvPr/>
        </p:nvSpPr>
        <p:spPr>
          <a:xfrm>
            <a:off x="3626084" y="4073834"/>
            <a:ext cx="816118" cy="105807"/>
          </a:xfrm>
          <a:custGeom>
            <a:avLst/>
            <a:gdLst/>
            <a:ahLst/>
            <a:cxnLst/>
            <a:rect l="l" t="t" r="r" b="b"/>
            <a:pathLst>
              <a:path w="954404" h="155575" extrusionOk="0">
                <a:moveTo>
                  <a:pt x="40005" y="2743"/>
                </a:moveTo>
                <a:lnTo>
                  <a:pt x="0" y="2743"/>
                </a:lnTo>
                <a:lnTo>
                  <a:pt x="0" y="152247"/>
                </a:lnTo>
                <a:lnTo>
                  <a:pt x="41376" y="152247"/>
                </a:lnTo>
                <a:lnTo>
                  <a:pt x="71230" y="147436"/>
                </a:lnTo>
                <a:lnTo>
                  <a:pt x="93668" y="133130"/>
                </a:lnTo>
                <a:lnTo>
                  <a:pt x="95087" y="130759"/>
                </a:lnTo>
                <a:lnTo>
                  <a:pt x="26517" y="130759"/>
                </a:lnTo>
                <a:lnTo>
                  <a:pt x="26517" y="24231"/>
                </a:lnTo>
                <a:lnTo>
                  <a:pt x="95330" y="24231"/>
                </a:lnTo>
                <a:lnTo>
                  <a:pt x="93497" y="21259"/>
                </a:lnTo>
                <a:lnTo>
                  <a:pt x="70651" y="7372"/>
                </a:lnTo>
                <a:lnTo>
                  <a:pt x="40005" y="2743"/>
                </a:lnTo>
                <a:close/>
              </a:path>
              <a:path w="954404" h="155575" extrusionOk="0">
                <a:moveTo>
                  <a:pt x="95330" y="24231"/>
                </a:moveTo>
                <a:lnTo>
                  <a:pt x="38176" y="24231"/>
                </a:lnTo>
                <a:lnTo>
                  <a:pt x="58300" y="27303"/>
                </a:lnTo>
                <a:lnTo>
                  <a:pt x="73152" y="36804"/>
                </a:lnTo>
                <a:lnTo>
                  <a:pt x="82346" y="53163"/>
                </a:lnTo>
                <a:lnTo>
                  <a:pt x="85496" y="76809"/>
                </a:lnTo>
                <a:lnTo>
                  <a:pt x="82346" y="100766"/>
                </a:lnTo>
                <a:lnTo>
                  <a:pt x="73152" y="117586"/>
                </a:lnTo>
                <a:lnTo>
                  <a:pt x="58300" y="127505"/>
                </a:lnTo>
                <a:lnTo>
                  <a:pt x="38176" y="130759"/>
                </a:lnTo>
                <a:lnTo>
                  <a:pt x="95087" y="130759"/>
                </a:lnTo>
                <a:lnTo>
                  <a:pt x="107792" y="109524"/>
                </a:lnTo>
                <a:lnTo>
                  <a:pt x="112699" y="76809"/>
                </a:lnTo>
                <a:lnTo>
                  <a:pt x="107770" y="44405"/>
                </a:lnTo>
                <a:lnTo>
                  <a:pt x="95330" y="24231"/>
                </a:lnTo>
                <a:close/>
              </a:path>
              <a:path w="954404" h="155575" extrusionOk="0">
                <a:moveTo>
                  <a:pt x="193395" y="2743"/>
                </a:moveTo>
                <a:lnTo>
                  <a:pt x="142875" y="2743"/>
                </a:lnTo>
                <a:lnTo>
                  <a:pt x="142875" y="152247"/>
                </a:lnTo>
                <a:lnTo>
                  <a:pt x="169392" y="152247"/>
                </a:lnTo>
                <a:lnTo>
                  <a:pt x="169392" y="93726"/>
                </a:lnTo>
                <a:lnTo>
                  <a:pt x="220762" y="93726"/>
                </a:lnTo>
                <a:lnTo>
                  <a:pt x="218541" y="89839"/>
                </a:lnTo>
                <a:lnTo>
                  <a:pt x="230707" y="83771"/>
                </a:lnTo>
                <a:lnTo>
                  <a:pt x="240087" y="74723"/>
                </a:lnTo>
                <a:lnTo>
                  <a:pt x="241092" y="72694"/>
                </a:lnTo>
                <a:lnTo>
                  <a:pt x="169392" y="72694"/>
                </a:lnTo>
                <a:lnTo>
                  <a:pt x="169392" y="24003"/>
                </a:lnTo>
                <a:lnTo>
                  <a:pt x="242300" y="24003"/>
                </a:lnTo>
                <a:lnTo>
                  <a:pt x="232486" y="12401"/>
                </a:lnTo>
                <a:lnTo>
                  <a:pt x="215084" y="4979"/>
                </a:lnTo>
                <a:lnTo>
                  <a:pt x="193395" y="2743"/>
                </a:lnTo>
                <a:close/>
              </a:path>
              <a:path w="954404" h="155575" extrusionOk="0">
                <a:moveTo>
                  <a:pt x="220762" y="93726"/>
                </a:moveTo>
                <a:lnTo>
                  <a:pt x="192252" y="93726"/>
                </a:lnTo>
                <a:lnTo>
                  <a:pt x="224485" y="152247"/>
                </a:lnTo>
                <a:lnTo>
                  <a:pt x="254203" y="152247"/>
                </a:lnTo>
                <a:lnTo>
                  <a:pt x="220762" y="93726"/>
                </a:lnTo>
                <a:close/>
              </a:path>
              <a:path w="954404" h="155575" extrusionOk="0">
                <a:moveTo>
                  <a:pt x="242300" y="24003"/>
                </a:moveTo>
                <a:lnTo>
                  <a:pt x="190652" y="24003"/>
                </a:lnTo>
                <a:lnTo>
                  <a:pt x="204164" y="25199"/>
                </a:lnTo>
                <a:lnTo>
                  <a:pt x="214055" y="29117"/>
                </a:lnTo>
                <a:lnTo>
                  <a:pt x="220131" y="36250"/>
                </a:lnTo>
                <a:lnTo>
                  <a:pt x="222199" y="47091"/>
                </a:lnTo>
                <a:lnTo>
                  <a:pt x="220131" y="58228"/>
                </a:lnTo>
                <a:lnTo>
                  <a:pt x="214055" y="66236"/>
                </a:lnTo>
                <a:lnTo>
                  <a:pt x="204164" y="71073"/>
                </a:lnTo>
                <a:lnTo>
                  <a:pt x="190652" y="72694"/>
                </a:lnTo>
                <a:lnTo>
                  <a:pt x="241092" y="72694"/>
                </a:lnTo>
                <a:lnTo>
                  <a:pt x="246123" y="62547"/>
                </a:lnTo>
                <a:lnTo>
                  <a:pt x="248259" y="47091"/>
                </a:lnTo>
                <a:lnTo>
                  <a:pt x="244059" y="26081"/>
                </a:lnTo>
                <a:lnTo>
                  <a:pt x="242300" y="24003"/>
                </a:lnTo>
                <a:close/>
              </a:path>
              <a:path w="954404" h="155575" extrusionOk="0">
                <a:moveTo>
                  <a:pt x="304723" y="2743"/>
                </a:moveTo>
                <a:lnTo>
                  <a:pt x="278206" y="2743"/>
                </a:lnTo>
                <a:lnTo>
                  <a:pt x="278206" y="152247"/>
                </a:lnTo>
                <a:lnTo>
                  <a:pt x="304723" y="152247"/>
                </a:lnTo>
                <a:lnTo>
                  <a:pt x="304723" y="2743"/>
                </a:lnTo>
                <a:close/>
              </a:path>
              <a:path w="954404" h="155575" extrusionOk="0">
                <a:moveTo>
                  <a:pt x="369874" y="2743"/>
                </a:moveTo>
                <a:lnTo>
                  <a:pt x="342671" y="2743"/>
                </a:lnTo>
                <a:lnTo>
                  <a:pt x="342671" y="152247"/>
                </a:lnTo>
                <a:lnTo>
                  <a:pt x="368046" y="152247"/>
                </a:lnTo>
                <a:lnTo>
                  <a:pt x="368046" y="86868"/>
                </a:lnTo>
                <a:lnTo>
                  <a:pt x="367670" y="74152"/>
                </a:lnTo>
                <a:lnTo>
                  <a:pt x="366760" y="61264"/>
                </a:lnTo>
                <a:lnTo>
                  <a:pt x="365634" y="48548"/>
                </a:lnTo>
                <a:lnTo>
                  <a:pt x="364617" y="36347"/>
                </a:lnTo>
                <a:lnTo>
                  <a:pt x="388503" y="36347"/>
                </a:lnTo>
                <a:lnTo>
                  <a:pt x="369874" y="2743"/>
                </a:lnTo>
                <a:close/>
              </a:path>
              <a:path w="954404" h="155575" extrusionOk="0">
                <a:moveTo>
                  <a:pt x="388503" y="36347"/>
                </a:moveTo>
                <a:lnTo>
                  <a:pt x="365531" y="36347"/>
                </a:lnTo>
                <a:lnTo>
                  <a:pt x="380847" y="68122"/>
                </a:lnTo>
                <a:lnTo>
                  <a:pt x="427481" y="152247"/>
                </a:lnTo>
                <a:lnTo>
                  <a:pt x="454685" y="152247"/>
                </a:lnTo>
                <a:lnTo>
                  <a:pt x="454685" y="118643"/>
                </a:lnTo>
                <a:lnTo>
                  <a:pt x="431825" y="118643"/>
                </a:lnTo>
                <a:lnTo>
                  <a:pt x="416509" y="86868"/>
                </a:lnTo>
                <a:lnTo>
                  <a:pt x="388503" y="36347"/>
                </a:lnTo>
                <a:close/>
              </a:path>
              <a:path w="954404" h="155575" extrusionOk="0">
                <a:moveTo>
                  <a:pt x="454685" y="2743"/>
                </a:moveTo>
                <a:lnTo>
                  <a:pt x="429310" y="2743"/>
                </a:lnTo>
                <a:lnTo>
                  <a:pt x="429324" y="68122"/>
                </a:lnTo>
                <a:lnTo>
                  <a:pt x="429685" y="80517"/>
                </a:lnTo>
                <a:lnTo>
                  <a:pt x="430596" y="93668"/>
                </a:lnTo>
                <a:lnTo>
                  <a:pt x="431721" y="106563"/>
                </a:lnTo>
                <a:lnTo>
                  <a:pt x="432739" y="118643"/>
                </a:lnTo>
                <a:lnTo>
                  <a:pt x="454685" y="118643"/>
                </a:lnTo>
                <a:lnTo>
                  <a:pt x="454685" y="2743"/>
                </a:lnTo>
                <a:close/>
              </a:path>
              <a:path w="954404" h="155575" extrusionOk="0">
                <a:moveTo>
                  <a:pt x="519150" y="2743"/>
                </a:moveTo>
                <a:lnTo>
                  <a:pt x="492633" y="2743"/>
                </a:lnTo>
                <a:lnTo>
                  <a:pt x="492633" y="152247"/>
                </a:lnTo>
                <a:lnTo>
                  <a:pt x="519150" y="152247"/>
                </a:lnTo>
                <a:lnTo>
                  <a:pt x="519150" y="108585"/>
                </a:lnTo>
                <a:lnTo>
                  <a:pt x="540639" y="81838"/>
                </a:lnTo>
                <a:lnTo>
                  <a:pt x="568893" y="81838"/>
                </a:lnTo>
                <a:lnTo>
                  <a:pt x="562295" y="70637"/>
                </a:lnTo>
                <a:lnTo>
                  <a:pt x="519150" y="70637"/>
                </a:lnTo>
                <a:lnTo>
                  <a:pt x="519150" y="2743"/>
                </a:lnTo>
                <a:close/>
              </a:path>
              <a:path w="954404" h="155575" extrusionOk="0">
                <a:moveTo>
                  <a:pt x="568893" y="81838"/>
                </a:moveTo>
                <a:lnTo>
                  <a:pt x="540639" y="81838"/>
                </a:lnTo>
                <a:lnTo>
                  <a:pt x="581101" y="152247"/>
                </a:lnTo>
                <a:lnTo>
                  <a:pt x="610362" y="152247"/>
                </a:lnTo>
                <a:lnTo>
                  <a:pt x="568893" y="81838"/>
                </a:lnTo>
                <a:close/>
              </a:path>
              <a:path w="954404" h="155575" extrusionOk="0">
                <a:moveTo>
                  <a:pt x="602589" y="2743"/>
                </a:moveTo>
                <a:lnTo>
                  <a:pt x="573100" y="2743"/>
                </a:lnTo>
                <a:lnTo>
                  <a:pt x="519836" y="70637"/>
                </a:lnTo>
                <a:lnTo>
                  <a:pt x="562295" y="70637"/>
                </a:lnTo>
                <a:lnTo>
                  <a:pt x="556641" y="61036"/>
                </a:lnTo>
                <a:lnTo>
                  <a:pt x="602589" y="2743"/>
                </a:lnTo>
                <a:close/>
              </a:path>
              <a:path w="954404" h="155575" extrusionOk="0">
                <a:moveTo>
                  <a:pt x="655612" y="2743"/>
                </a:moveTo>
                <a:lnTo>
                  <a:pt x="629094" y="2743"/>
                </a:lnTo>
                <a:lnTo>
                  <a:pt x="629094" y="152247"/>
                </a:lnTo>
                <a:lnTo>
                  <a:pt x="655612" y="152247"/>
                </a:lnTo>
                <a:lnTo>
                  <a:pt x="655612" y="2743"/>
                </a:lnTo>
                <a:close/>
              </a:path>
              <a:path w="954404" h="155575" extrusionOk="0">
                <a:moveTo>
                  <a:pt x="720763" y="2743"/>
                </a:moveTo>
                <a:lnTo>
                  <a:pt x="693559" y="2743"/>
                </a:lnTo>
                <a:lnTo>
                  <a:pt x="693559" y="152247"/>
                </a:lnTo>
                <a:lnTo>
                  <a:pt x="718934" y="152247"/>
                </a:lnTo>
                <a:lnTo>
                  <a:pt x="718934" y="86868"/>
                </a:lnTo>
                <a:lnTo>
                  <a:pt x="718559" y="74152"/>
                </a:lnTo>
                <a:lnTo>
                  <a:pt x="717648" y="61264"/>
                </a:lnTo>
                <a:lnTo>
                  <a:pt x="716523" y="48548"/>
                </a:lnTo>
                <a:lnTo>
                  <a:pt x="715505" y="36347"/>
                </a:lnTo>
                <a:lnTo>
                  <a:pt x="739391" y="36347"/>
                </a:lnTo>
                <a:lnTo>
                  <a:pt x="720763" y="2743"/>
                </a:lnTo>
                <a:close/>
              </a:path>
              <a:path w="954404" h="155575" extrusionOk="0">
                <a:moveTo>
                  <a:pt x="739391" y="36347"/>
                </a:moveTo>
                <a:lnTo>
                  <a:pt x="716419" y="36347"/>
                </a:lnTo>
                <a:lnTo>
                  <a:pt x="731735" y="68122"/>
                </a:lnTo>
                <a:lnTo>
                  <a:pt x="778370" y="152247"/>
                </a:lnTo>
                <a:lnTo>
                  <a:pt x="805573" y="152247"/>
                </a:lnTo>
                <a:lnTo>
                  <a:pt x="805573" y="118643"/>
                </a:lnTo>
                <a:lnTo>
                  <a:pt x="782713" y="118643"/>
                </a:lnTo>
                <a:lnTo>
                  <a:pt x="767397" y="86868"/>
                </a:lnTo>
                <a:lnTo>
                  <a:pt x="739391" y="36347"/>
                </a:lnTo>
                <a:close/>
              </a:path>
              <a:path w="954404" h="155575" extrusionOk="0">
                <a:moveTo>
                  <a:pt x="805573" y="2743"/>
                </a:moveTo>
                <a:lnTo>
                  <a:pt x="780199" y="2743"/>
                </a:lnTo>
                <a:lnTo>
                  <a:pt x="780212" y="68122"/>
                </a:lnTo>
                <a:lnTo>
                  <a:pt x="780574" y="80517"/>
                </a:lnTo>
                <a:lnTo>
                  <a:pt x="781484" y="93668"/>
                </a:lnTo>
                <a:lnTo>
                  <a:pt x="782610" y="106563"/>
                </a:lnTo>
                <a:lnTo>
                  <a:pt x="783628" y="118643"/>
                </a:lnTo>
                <a:lnTo>
                  <a:pt x="805573" y="118643"/>
                </a:lnTo>
                <a:lnTo>
                  <a:pt x="805573" y="2743"/>
                </a:lnTo>
                <a:close/>
              </a:path>
              <a:path w="954404" h="155575" extrusionOk="0">
                <a:moveTo>
                  <a:pt x="906386" y="0"/>
                </a:moveTo>
                <a:lnTo>
                  <a:pt x="878568" y="5300"/>
                </a:lnTo>
                <a:lnTo>
                  <a:pt x="856151" y="20631"/>
                </a:lnTo>
                <a:lnTo>
                  <a:pt x="841192" y="45134"/>
                </a:lnTo>
                <a:lnTo>
                  <a:pt x="835748" y="77952"/>
                </a:lnTo>
                <a:lnTo>
                  <a:pt x="841060" y="110917"/>
                </a:lnTo>
                <a:lnTo>
                  <a:pt x="855779" y="135074"/>
                </a:lnTo>
                <a:lnTo>
                  <a:pt x="878086" y="149929"/>
                </a:lnTo>
                <a:lnTo>
                  <a:pt x="906157" y="154990"/>
                </a:lnTo>
                <a:lnTo>
                  <a:pt x="920791" y="153619"/>
                </a:lnTo>
                <a:lnTo>
                  <a:pt x="933904" y="149847"/>
                </a:lnTo>
                <a:lnTo>
                  <a:pt x="945087" y="144189"/>
                </a:lnTo>
                <a:lnTo>
                  <a:pt x="953935" y="137160"/>
                </a:lnTo>
                <a:lnTo>
                  <a:pt x="953935" y="131902"/>
                </a:lnTo>
                <a:lnTo>
                  <a:pt x="908672" y="131902"/>
                </a:lnTo>
                <a:lnTo>
                  <a:pt x="888894" y="128155"/>
                </a:lnTo>
                <a:lnTo>
                  <a:pt x="874582" y="117357"/>
                </a:lnTo>
                <a:lnTo>
                  <a:pt x="865884" y="100173"/>
                </a:lnTo>
                <a:lnTo>
                  <a:pt x="862952" y="77266"/>
                </a:lnTo>
                <a:lnTo>
                  <a:pt x="866152" y="54624"/>
                </a:lnTo>
                <a:lnTo>
                  <a:pt x="875182" y="37576"/>
                </a:lnTo>
                <a:lnTo>
                  <a:pt x="889184" y="26828"/>
                </a:lnTo>
                <a:lnTo>
                  <a:pt x="907300" y="23088"/>
                </a:lnTo>
                <a:lnTo>
                  <a:pt x="948247" y="23088"/>
                </a:lnTo>
                <a:lnTo>
                  <a:pt x="951649" y="18973"/>
                </a:lnTo>
                <a:lnTo>
                  <a:pt x="943612" y="11958"/>
                </a:lnTo>
                <a:lnTo>
                  <a:pt x="933475" y="5886"/>
                </a:lnTo>
                <a:lnTo>
                  <a:pt x="921109" y="1614"/>
                </a:lnTo>
                <a:lnTo>
                  <a:pt x="906386" y="0"/>
                </a:lnTo>
                <a:close/>
              </a:path>
              <a:path w="954404" h="155575" extrusionOk="0">
                <a:moveTo>
                  <a:pt x="953935" y="71323"/>
                </a:moveTo>
                <a:lnTo>
                  <a:pt x="901814" y="71323"/>
                </a:lnTo>
                <a:lnTo>
                  <a:pt x="901814" y="93040"/>
                </a:lnTo>
                <a:lnTo>
                  <a:pt x="930160" y="93040"/>
                </a:lnTo>
                <a:lnTo>
                  <a:pt x="930160" y="125272"/>
                </a:lnTo>
                <a:lnTo>
                  <a:pt x="925360" y="129616"/>
                </a:lnTo>
                <a:lnTo>
                  <a:pt x="917130" y="131902"/>
                </a:lnTo>
                <a:lnTo>
                  <a:pt x="953935" y="131902"/>
                </a:lnTo>
                <a:lnTo>
                  <a:pt x="953935" y="71323"/>
                </a:lnTo>
                <a:close/>
              </a:path>
              <a:path w="954404" h="155575" extrusionOk="0">
                <a:moveTo>
                  <a:pt x="948247" y="23088"/>
                </a:moveTo>
                <a:lnTo>
                  <a:pt x="907300" y="23088"/>
                </a:lnTo>
                <a:lnTo>
                  <a:pt x="916837" y="24095"/>
                </a:lnTo>
                <a:lnTo>
                  <a:pt x="924788" y="26860"/>
                </a:lnTo>
                <a:lnTo>
                  <a:pt x="931539" y="30996"/>
                </a:lnTo>
                <a:lnTo>
                  <a:pt x="937475" y="36118"/>
                </a:lnTo>
                <a:lnTo>
                  <a:pt x="948247" y="23088"/>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 name="Google Shape;160;p22"/>
          <p:cNvSpPr/>
          <p:nvPr/>
        </p:nvSpPr>
        <p:spPr>
          <a:xfrm>
            <a:off x="3707207" y="3880427"/>
            <a:ext cx="661908" cy="135605"/>
          </a:xfrm>
          <a:custGeom>
            <a:avLst/>
            <a:gdLst/>
            <a:ahLst/>
            <a:cxnLst/>
            <a:rect l="l" t="t" r="r" b="b"/>
            <a:pathLst>
              <a:path w="774064" h="199389" extrusionOk="0">
                <a:moveTo>
                  <a:pt x="90068" y="12801"/>
                </a:moveTo>
                <a:lnTo>
                  <a:pt x="0" y="12801"/>
                </a:lnTo>
                <a:lnTo>
                  <a:pt x="0" y="162305"/>
                </a:lnTo>
                <a:lnTo>
                  <a:pt x="92354" y="162305"/>
                </a:lnTo>
                <a:lnTo>
                  <a:pt x="92354" y="139903"/>
                </a:lnTo>
                <a:lnTo>
                  <a:pt x="26517" y="139903"/>
                </a:lnTo>
                <a:lnTo>
                  <a:pt x="26517" y="95783"/>
                </a:lnTo>
                <a:lnTo>
                  <a:pt x="80238" y="95783"/>
                </a:lnTo>
                <a:lnTo>
                  <a:pt x="80238" y="73380"/>
                </a:lnTo>
                <a:lnTo>
                  <a:pt x="26517" y="73380"/>
                </a:lnTo>
                <a:lnTo>
                  <a:pt x="26517" y="35204"/>
                </a:lnTo>
                <a:lnTo>
                  <a:pt x="90068" y="35204"/>
                </a:lnTo>
                <a:lnTo>
                  <a:pt x="90068" y="12801"/>
                </a:lnTo>
                <a:close/>
              </a:path>
              <a:path w="774064" h="199389" extrusionOk="0">
                <a:moveTo>
                  <a:pt x="183337" y="12801"/>
                </a:moveTo>
                <a:lnTo>
                  <a:pt x="152247" y="12801"/>
                </a:lnTo>
                <a:lnTo>
                  <a:pt x="103555" y="162305"/>
                </a:lnTo>
                <a:lnTo>
                  <a:pt x="130530" y="162305"/>
                </a:lnTo>
                <a:lnTo>
                  <a:pt x="142189" y="121843"/>
                </a:lnTo>
                <a:lnTo>
                  <a:pt x="218850" y="121843"/>
                </a:lnTo>
                <a:lnTo>
                  <a:pt x="212075" y="101041"/>
                </a:lnTo>
                <a:lnTo>
                  <a:pt x="148361" y="101041"/>
                </a:lnTo>
                <a:lnTo>
                  <a:pt x="153619" y="82753"/>
                </a:lnTo>
                <a:lnTo>
                  <a:pt x="157146" y="70698"/>
                </a:lnTo>
                <a:lnTo>
                  <a:pt x="160528" y="58321"/>
                </a:lnTo>
                <a:lnTo>
                  <a:pt x="163745" y="45912"/>
                </a:lnTo>
                <a:lnTo>
                  <a:pt x="166878" y="33375"/>
                </a:lnTo>
                <a:lnTo>
                  <a:pt x="190037" y="33375"/>
                </a:lnTo>
                <a:lnTo>
                  <a:pt x="183337" y="12801"/>
                </a:lnTo>
                <a:close/>
              </a:path>
              <a:path w="774064" h="199389" extrusionOk="0">
                <a:moveTo>
                  <a:pt x="218850" y="121843"/>
                </a:moveTo>
                <a:lnTo>
                  <a:pt x="192481" y="121843"/>
                </a:lnTo>
                <a:lnTo>
                  <a:pt x="204139" y="162305"/>
                </a:lnTo>
                <a:lnTo>
                  <a:pt x="232029" y="162305"/>
                </a:lnTo>
                <a:lnTo>
                  <a:pt x="218850" y="121843"/>
                </a:lnTo>
                <a:close/>
              </a:path>
              <a:path w="774064" h="199389" extrusionOk="0">
                <a:moveTo>
                  <a:pt x="292608" y="35204"/>
                </a:moveTo>
                <a:lnTo>
                  <a:pt x="266090" y="35204"/>
                </a:lnTo>
                <a:lnTo>
                  <a:pt x="266090" y="162305"/>
                </a:lnTo>
                <a:lnTo>
                  <a:pt x="292608" y="162305"/>
                </a:lnTo>
                <a:lnTo>
                  <a:pt x="292608" y="35204"/>
                </a:lnTo>
                <a:close/>
              </a:path>
              <a:path w="774064" h="199389" extrusionOk="0">
                <a:moveTo>
                  <a:pt x="190037" y="33375"/>
                </a:moveTo>
                <a:lnTo>
                  <a:pt x="167792" y="33375"/>
                </a:lnTo>
                <a:lnTo>
                  <a:pt x="174388" y="58407"/>
                </a:lnTo>
                <a:lnTo>
                  <a:pt x="177767" y="70730"/>
                </a:lnTo>
                <a:lnTo>
                  <a:pt x="181279" y="82753"/>
                </a:lnTo>
                <a:lnTo>
                  <a:pt x="186537" y="101041"/>
                </a:lnTo>
                <a:lnTo>
                  <a:pt x="212075" y="101041"/>
                </a:lnTo>
                <a:lnTo>
                  <a:pt x="190037" y="33375"/>
                </a:lnTo>
                <a:close/>
              </a:path>
              <a:path w="774064" h="199389" extrusionOk="0">
                <a:moveTo>
                  <a:pt x="335813" y="12801"/>
                </a:moveTo>
                <a:lnTo>
                  <a:pt x="222885" y="12801"/>
                </a:lnTo>
                <a:lnTo>
                  <a:pt x="222885" y="35204"/>
                </a:lnTo>
                <a:lnTo>
                  <a:pt x="335813" y="35204"/>
                </a:lnTo>
                <a:lnTo>
                  <a:pt x="335813" y="12801"/>
                </a:lnTo>
                <a:close/>
              </a:path>
              <a:path w="774064" h="199389" extrusionOk="0">
                <a:moveTo>
                  <a:pt x="387248" y="12801"/>
                </a:moveTo>
                <a:lnTo>
                  <a:pt x="360730" y="12801"/>
                </a:lnTo>
                <a:lnTo>
                  <a:pt x="360730" y="162305"/>
                </a:lnTo>
                <a:lnTo>
                  <a:pt x="387248" y="162305"/>
                </a:lnTo>
                <a:lnTo>
                  <a:pt x="387248" y="12801"/>
                </a:lnTo>
                <a:close/>
              </a:path>
              <a:path w="774064" h="199389" extrusionOk="0">
                <a:moveTo>
                  <a:pt x="452399" y="12801"/>
                </a:moveTo>
                <a:lnTo>
                  <a:pt x="425195" y="12801"/>
                </a:lnTo>
                <a:lnTo>
                  <a:pt x="425195" y="162305"/>
                </a:lnTo>
                <a:lnTo>
                  <a:pt x="450570" y="162305"/>
                </a:lnTo>
                <a:lnTo>
                  <a:pt x="450570" y="96926"/>
                </a:lnTo>
                <a:lnTo>
                  <a:pt x="450195" y="84210"/>
                </a:lnTo>
                <a:lnTo>
                  <a:pt x="449284" y="71323"/>
                </a:lnTo>
                <a:lnTo>
                  <a:pt x="448159" y="58607"/>
                </a:lnTo>
                <a:lnTo>
                  <a:pt x="447141" y="46405"/>
                </a:lnTo>
                <a:lnTo>
                  <a:pt x="471027" y="46405"/>
                </a:lnTo>
                <a:lnTo>
                  <a:pt x="452399" y="12801"/>
                </a:lnTo>
                <a:close/>
              </a:path>
              <a:path w="774064" h="199389" extrusionOk="0">
                <a:moveTo>
                  <a:pt x="471027" y="46405"/>
                </a:moveTo>
                <a:lnTo>
                  <a:pt x="448056" y="46405"/>
                </a:lnTo>
                <a:lnTo>
                  <a:pt x="463372" y="78181"/>
                </a:lnTo>
                <a:lnTo>
                  <a:pt x="510006" y="162305"/>
                </a:lnTo>
                <a:lnTo>
                  <a:pt x="537210" y="162305"/>
                </a:lnTo>
                <a:lnTo>
                  <a:pt x="537210" y="128701"/>
                </a:lnTo>
                <a:lnTo>
                  <a:pt x="514350" y="128701"/>
                </a:lnTo>
                <a:lnTo>
                  <a:pt x="499033" y="96926"/>
                </a:lnTo>
                <a:lnTo>
                  <a:pt x="471027" y="46405"/>
                </a:lnTo>
                <a:close/>
              </a:path>
              <a:path w="774064" h="199389" extrusionOk="0">
                <a:moveTo>
                  <a:pt x="537210" y="12801"/>
                </a:moveTo>
                <a:lnTo>
                  <a:pt x="511835" y="12801"/>
                </a:lnTo>
                <a:lnTo>
                  <a:pt x="511848" y="78181"/>
                </a:lnTo>
                <a:lnTo>
                  <a:pt x="512210" y="90575"/>
                </a:lnTo>
                <a:lnTo>
                  <a:pt x="513121" y="103727"/>
                </a:lnTo>
                <a:lnTo>
                  <a:pt x="514246" y="116621"/>
                </a:lnTo>
                <a:lnTo>
                  <a:pt x="515264" y="128701"/>
                </a:lnTo>
                <a:lnTo>
                  <a:pt x="537210" y="128701"/>
                </a:lnTo>
                <a:lnTo>
                  <a:pt x="537210" y="12801"/>
                </a:lnTo>
                <a:close/>
              </a:path>
              <a:path w="774064" h="199389" extrusionOk="0">
                <a:moveTo>
                  <a:pt x="638022" y="10058"/>
                </a:moveTo>
                <a:lnTo>
                  <a:pt x="610204" y="15359"/>
                </a:lnTo>
                <a:lnTo>
                  <a:pt x="587787" y="30689"/>
                </a:lnTo>
                <a:lnTo>
                  <a:pt x="572828" y="55192"/>
                </a:lnTo>
                <a:lnTo>
                  <a:pt x="567385" y="88010"/>
                </a:lnTo>
                <a:lnTo>
                  <a:pt x="572696" y="120975"/>
                </a:lnTo>
                <a:lnTo>
                  <a:pt x="587416" y="145132"/>
                </a:lnTo>
                <a:lnTo>
                  <a:pt x="609722" y="159987"/>
                </a:lnTo>
                <a:lnTo>
                  <a:pt x="637794" y="165049"/>
                </a:lnTo>
                <a:lnTo>
                  <a:pt x="652427" y="163677"/>
                </a:lnTo>
                <a:lnTo>
                  <a:pt x="665540" y="159905"/>
                </a:lnTo>
                <a:lnTo>
                  <a:pt x="676723" y="154247"/>
                </a:lnTo>
                <a:lnTo>
                  <a:pt x="685571" y="147218"/>
                </a:lnTo>
                <a:lnTo>
                  <a:pt x="685571" y="141960"/>
                </a:lnTo>
                <a:lnTo>
                  <a:pt x="640308" y="141960"/>
                </a:lnTo>
                <a:lnTo>
                  <a:pt x="620531" y="138213"/>
                </a:lnTo>
                <a:lnTo>
                  <a:pt x="606218" y="127415"/>
                </a:lnTo>
                <a:lnTo>
                  <a:pt x="597521" y="110231"/>
                </a:lnTo>
                <a:lnTo>
                  <a:pt x="594588" y="87325"/>
                </a:lnTo>
                <a:lnTo>
                  <a:pt x="597789" y="64683"/>
                </a:lnTo>
                <a:lnTo>
                  <a:pt x="606818" y="47634"/>
                </a:lnTo>
                <a:lnTo>
                  <a:pt x="620820" y="36886"/>
                </a:lnTo>
                <a:lnTo>
                  <a:pt x="638937" y="33146"/>
                </a:lnTo>
                <a:lnTo>
                  <a:pt x="679883" y="33146"/>
                </a:lnTo>
                <a:lnTo>
                  <a:pt x="683285" y="29032"/>
                </a:lnTo>
                <a:lnTo>
                  <a:pt x="675248" y="22017"/>
                </a:lnTo>
                <a:lnTo>
                  <a:pt x="665111" y="15944"/>
                </a:lnTo>
                <a:lnTo>
                  <a:pt x="652745" y="11672"/>
                </a:lnTo>
                <a:lnTo>
                  <a:pt x="638022" y="10058"/>
                </a:lnTo>
                <a:close/>
              </a:path>
              <a:path w="774064" h="199389" extrusionOk="0">
                <a:moveTo>
                  <a:pt x="685571" y="81381"/>
                </a:moveTo>
                <a:lnTo>
                  <a:pt x="633450" y="81381"/>
                </a:lnTo>
                <a:lnTo>
                  <a:pt x="633450" y="103098"/>
                </a:lnTo>
                <a:lnTo>
                  <a:pt x="661797" y="103098"/>
                </a:lnTo>
                <a:lnTo>
                  <a:pt x="661797" y="135331"/>
                </a:lnTo>
                <a:lnTo>
                  <a:pt x="656996" y="139674"/>
                </a:lnTo>
                <a:lnTo>
                  <a:pt x="648766" y="141960"/>
                </a:lnTo>
                <a:lnTo>
                  <a:pt x="685571" y="141960"/>
                </a:lnTo>
                <a:lnTo>
                  <a:pt x="685571" y="81381"/>
                </a:lnTo>
                <a:close/>
              </a:path>
              <a:path w="774064" h="199389" extrusionOk="0">
                <a:moveTo>
                  <a:pt x="679883" y="33146"/>
                </a:moveTo>
                <a:lnTo>
                  <a:pt x="638937" y="33146"/>
                </a:lnTo>
                <a:lnTo>
                  <a:pt x="648473" y="34154"/>
                </a:lnTo>
                <a:lnTo>
                  <a:pt x="656424" y="36918"/>
                </a:lnTo>
                <a:lnTo>
                  <a:pt x="663175" y="41055"/>
                </a:lnTo>
                <a:lnTo>
                  <a:pt x="669112" y="46177"/>
                </a:lnTo>
                <a:lnTo>
                  <a:pt x="679883" y="33146"/>
                </a:lnTo>
                <a:close/>
              </a:path>
              <a:path w="774064" h="199389" extrusionOk="0">
                <a:moveTo>
                  <a:pt x="773569" y="0"/>
                </a:moveTo>
                <a:lnTo>
                  <a:pt x="755738" y="0"/>
                </a:lnTo>
                <a:lnTo>
                  <a:pt x="702475" y="198881"/>
                </a:lnTo>
                <a:lnTo>
                  <a:pt x="720305" y="198881"/>
                </a:lnTo>
                <a:lnTo>
                  <a:pt x="773569" y="0"/>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 name="Google Shape;161;p22"/>
          <p:cNvSpPr/>
          <p:nvPr/>
        </p:nvSpPr>
        <p:spPr>
          <a:xfrm>
            <a:off x="4707835" y="3887268"/>
            <a:ext cx="932319" cy="105807"/>
          </a:xfrm>
          <a:custGeom>
            <a:avLst/>
            <a:gdLst/>
            <a:ahLst/>
            <a:cxnLst/>
            <a:rect l="l" t="t" r="r" b="b"/>
            <a:pathLst>
              <a:path w="1090295" h="155575" extrusionOk="0">
                <a:moveTo>
                  <a:pt x="70637" y="0"/>
                </a:moveTo>
                <a:lnTo>
                  <a:pt x="42819" y="5300"/>
                </a:lnTo>
                <a:lnTo>
                  <a:pt x="20402" y="20631"/>
                </a:lnTo>
                <a:lnTo>
                  <a:pt x="5443" y="45134"/>
                </a:lnTo>
                <a:lnTo>
                  <a:pt x="0" y="77952"/>
                </a:lnTo>
                <a:lnTo>
                  <a:pt x="5311" y="110917"/>
                </a:lnTo>
                <a:lnTo>
                  <a:pt x="20031" y="135074"/>
                </a:lnTo>
                <a:lnTo>
                  <a:pt x="42337" y="149929"/>
                </a:lnTo>
                <a:lnTo>
                  <a:pt x="70408" y="154990"/>
                </a:lnTo>
                <a:lnTo>
                  <a:pt x="85042" y="153619"/>
                </a:lnTo>
                <a:lnTo>
                  <a:pt x="98155" y="149847"/>
                </a:lnTo>
                <a:lnTo>
                  <a:pt x="109338" y="144189"/>
                </a:lnTo>
                <a:lnTo>
                  <a:pt x="118186" y="137160"/>
                </a:lnTo>
                <a:lnTo>
                  <a:pt x="118186" y="131902"/>
                </a:lnTo>
                <a:lnTo>
                  <a:pt x="72923" y="131902"/>
                </a:lnTo>
                <a:lnTo>
                  <a:pt x="53145" y="128155"/>
                </a:lnTo>
                <a:lnTo>
                  <a:pt x="38833" y="117357"/>
                </a:lnTo>
                <a:lnTo>
                  <a:pt x="30135" y="100173"/>
                </a:lnTo>
                <a:lnTo>
                  <a:pt x="27203" y="77266"/>
                </a:lnTo>
                <a:lnTo>
                  <a:pt x="30403" y="54624"/>
                </a:lnTo>
                <a:lnTo>
                  <a:pt x="39433" y="37576"/>
                </a:lnTo>
                <a:lnTo>
                  <a:pt x="53435" y="26828"/>
                </a:lnTo>
                <a:lnTo>
                  <a:pt x="71551" y="23088"/>
                </a:lnTo>
                <a:lnTo>
                  <a:pt x="112498" y="23088"/>
                </a:lnTo>
                <a:lnTo>
                  <a:pt x="115900" y="18973"/>
                </a:lnTo>
                <a:lnTo>
                  <a:pt x="107863" y="11958"/>
                </a:lnTo>
                <a:lnTo>
                  <a:pt x="97726" y="5886"/>
                </a:lnTo>
                <a:lnTo>
                  <a:pt x="85360" y="1614"/>
                </a:lnTo>
                <a:lnTo>
                  <a:pt x="70637" y="0"/>
                </a:lnTo>
                <a:close/>
              </a:path>
              <a:path w="1090295" h="155575" extrusionOk="0">
                <a:moveTo>
                  <a:pt x="118186" y="71323"/>
                </a:moveTo>
                <a:lnTo>
                  <a:pt x="66065" y="71323"/>
                </a:lnTo>
                <a:lnTo>
                  <a:pt x="66065" y="93040"/>
                </a:lnTo>
                <a:lnTo>
                  <a:pt x="94411" y="93040"/>
                </a:lnTo>
                <a:lnTo>
                  <a:pt x="94411" y="125272"/>
                </a:lnTo>
                <a:lnTo>
                  <a:pt x="89611" y="129616"/>
                </a:lnTo>
                <a:lnTo>
                  <a:pt x="81381" y="131902"/>
                </a:lnTo>
                <a:lnTo>
                  <a:pt x="118186" y="131902"/>
                </a:lnTo>
                <a:lnTo>
                  <a:pt x="118186" y="71323"/>
                </a:lnTo>
                <a:close/>
              </a:path>
              <a:path w="1090295" h="155575" extrusionOk="0">
                <a:moveTo>
                  <a:pt x="112498" y="23088"/>
                </a:moveTo>
                <a:lnTo>
                  <a:pt x="71551" y="23088"/>
                </a:lnTo>
                <a:lnTo>
                  <a:pt x="81088" y="24095"/>
                </a:lnTo>
                <a:lnTo>
                  <a:pt x="89039" y="26860"/>
                </a:lnTo>
                <a:lnTo>
                  <a:pt x="95790" y="30996"/>
                </a:lnTo>
                <a:lnTo>
                  <a:pt x="101726" y="36118"/>
                </a:lnTo>
                <a:lnTo>
                  <a:pt x="112498" y="23088"/>
                </a:lnTo>
                <a:close/>
              </a:path>
              <a:path w="1090295" h="155575" extrusionOk="0">
                <a:moveTo>
                  <a:pt x="201853" y="2743"/>
                </a:moveTo>
                <a:lnTo>
                  <a:pt x="151333" y="2743"/>
                </a:lnTo>
                <a:lnTo>
                  <a:pt x="151333" y="152247"/>
                </a:lnTo>
                <a:lnTo>
                  <a:pt x="177850" y="152247"/>
                </a:lnTo>
                <a:lnTo>
                  <a:pt x="177850" y="93726"/>
                </a:lnTo>
                <a:lnTo>
                  <a:pt x="229220" y="93726"/>
                </a:lnTo>
                <a:lnTo>
                  <a:pt x="226999" y="89839"/>
                </a:lnTo>
                <a:lnTo>
                  <a:pt x="239165" y="83771"/>
                </a:lnTo>
                <a:lnTo>
                  <a:pt x="248545" y="74723"/>
                </a:lnTo>
                <a:lnTo>
                  <a:pt x="249551" y="72694"/>
                </a:lnTo>
                <a:lnTo>
                  <a:pt x="177850" y="72694"/>
                </a:lnTo>
                <a:lnTo>
                  <a:pt x="177850" y="24003"/>
                </a:lnTo>
                <a:lnTo>
                  <a:pt x="250758" y="24003"/>
                </a:lnTo>
                <a:lnTo>
                  <a:pt x="240944" y="12401"/>
                </a:lnTo>
                <a:lnTo>
                  <a:pt x="223542" y="4979"/>
                </a:lnTo>
                <a:lnTo>
                  <a:pt x="201853" y="2743"/>
                </a:lnTo>
                <a:close/>
              </a:path>
              <a:path w="1090295" h="155575" extrusionOk="0">
                <a:moveTo>
                  <a:pt x="229220" y="93726"/>
                </a:moveTo>
                <a:lnTo>
                  <a:pt x="200710" y="93726"/>
                </a:lnTo>
                <a:lnTo>
                  <a:pt x="232943" y="152247"/>
                </a:lnTo>
                <a:lnTo>
                  <a:pt x="262661" y="152247"/>
                </a:lnTo>
                <a:lnTo>
                  <a:pt x="229220" y="93726"/>
                </a:lnTo>
                <a:close/>
              </a:path>
              <a:path w="1090295" h="155575" extrusionOk="0">
                <a:moveTo>
                  <a:pt x="250758" y="24003"/>
                </a:moveTo>
                <a:lnTo>
                  <a:pt x="199110" y="24003"/>
                </a:lnTo>
                <a:lnTo>
                  <a:pt x="212623" y="25199"/>
                </a:lnTo>
                <a:lnTo>
                  <a:pt x="222513" y="29117"/>
                </a:lnTo>
                <a:lnTo>
                  <a:pt x="228589" y="36250"/>
                </a:lnTo>
                <a:lnTo>
                  <a:pt x="230657" y="47091"/>
                </a:lnTo>
                <a:lnTo>
                  <a:pt x="228589" y="58228"/>
                </a:lnTo>
                <a:lnTo>
                  <a:pt x="222513" y="66236"/>
                </a:lnTo>
                <a:lnTo>
                  <a:pt x="212623" y="71073"/>
                </a:lnTo>
                <a:lnTo>
                  <a:pt x="199110" y="72694"/>
                </a:lnTo>
                <a:lnTo>
                  <a:pt x="249551" y="72694"/>
                </a:lnTo>
                <a:lnTo>
                  <a:pt x="254581" y="62547"/>
                </a:lnTo>
                <a:lnTo>
                  <a:pt x="256717" y="47091"/>
                </a:lnTo>
                <a:lnTo>
                  <a:pt x="252517" y="26081"/>
                </a:lnTo>
                <a:lnTo>
                  <a:pt x="250758" y="24003"/>
                </a:lnTo>
                <a:close/>
              </a:path>
              <a:path w="1090295" h="155575" extrusionOk="0">
                <a:moveTo>
                  <a:pt x="344728" y="0"/>
                </a:moveTo>
                <a:lnTo>
                  <a:pt x="318046" y="5218"/>
                </a:lnTo>
                <a:lnTo>
                  <a:pt x="297237" y="20316"/>
                </a:lnTo>
                <a:lnTo>
                  <a:pt x="283714" y="44459"/>
                </a:lnTo>
                <a:lnTo>
                  <a:pt x="278891" y="76809"/>
                </a:lnTo>
                <a:lnTo>
                  <a:pt x="283714" y="109470"/>
                </a:lnTo>
                <a:lnTo>
                  <a:pt x="297237" y="134073"/>
                </a:lnTo>
                <a:lnTo>
                  <a:pt x="318046" y="149590"/>
                </a:lnTo>
                <a:lnTo>
                  <a:pt x="344728" y="154990"/>
                </a:lnTo>
                <a:lnTo>
                  <a:pt x="371542" y="149590"/>
                </a:lnTo>
                <a:lnTo>
                  <a:pt x="392420" y="134073"/>
                </a:lnTo>
                <a:lnTo>
                  <a:pt x="393616" y="131902"/>
                </a:lnTo>
                <a:lnTo>
                  <a:pt x="344728" y="131902"/>
                </a:lnTo>
                <a:lnTo>
                  <a:pt x="328758" y="128019"/>
                </a:lnTo>
                <a:lnTo>
                  <a:pt x="316582" y="116957"/>
                </a:lnTo>
                <a:lnTo>
                  <a:pt x="308820" y="99594"/>
                </a:lnTo>
                <a:lnTo>
                  <a:pt x="306095" y="76809"/>
                </a:lnTo>
                <a:lnTo>
                  <a:pt x="308820" y="54335"/>
                </a:lnTo>
                <a:lnTo>
                  <a:pt x="316582" y="37433"/>
                </a:lnTo>
                <a:lnTo>
                  <a:pt x="328758" y="26789"/>
                </a:lnTo>
                <a:lnTo>
                  <a:pt x="344728" y="23088"/>
                </a:lnTo>
                <a:lnTo>
                  <a:pt x="393975" y="23088"/>
                </a:lnTo>
                <a:lnTo>
                  <a:pt x="392420" y="20316"/>
                </a:lnTo>
                <a:lnTo>
                  <a:pt x="371542" y="5218"/>
                </a:lnTo>
                <a:lnTo>
                  <a:pt x="344728" y="0"/>
                </a:lnTo>
                <a:close/>
              </a:path>
              <a:path w="1090295" h="155575" extrusionOk="0">
                <a:moveTo>
                  <a:pt x="393975" y="23088"/>
                </a:moveTo>
                <a:lnTo>
                  <a:pt x="344728" y="23088"/>
                </a:lnTo>
                <a:lnTo>
                  <a:pt x="360698" y="26789"/>
                </a:lnTo>
                <a:lnTo>
                  <a:pt x="372875" y="37433"/>
                </a:lnTo>
                <a:lnTo>
                  <a:pt x="380636" y="54335"/>
                </a:lnTo>
                <a:lnTo>
                  <a:pt x="383362" y="76809"/>
                </a:lnTo>
                <a:lnTo>
                  <a:pt x="380636" y="99594"/>
                </a:lnTo>
                <a:lnTo>
                  <a:pt x="372875" y="116957"/>
                </a:lnTo>
                <a:lnTo>
                  <a:pt x="360698" y="128019"/>
                </a:lnTo>
                <a:lnTo>
                  <a:pt x="344728" y="131902"/>
                </a:lnTo>
                <a:lnTo>
                  <a:pt x="393616" y="131902"/>
                </a:lnTo>
                <a:lnTo>
                  <a:pt x="405968" y="109470"/>
                </a:lnTo>
                <a:lnTo>
                  <a:pt x="410794" y="76809"/>
                </a:lnTo>
                <a:lnTo>
                  <a:pt x="405968" y="44459"/>
                </a:lnTo>
                <a:lnTo>
                  <a:pt x="393975" y="23088"/>
                </a:lnTo>
                <a:close/>
              </a:path>
              <a:path w="1090295" h="155575" extrusionOk="0">
                <a:moveTo>
                  <a:pt x="498805" y="0"/>
                </a:moveTo>
                <a:lnTo>
                  <a:pt x="472123" y="5218"/>
                </a:lnTo>
                <a:lnTo>
                  <a:pt x="451313" y="20316"/>
                </a:lnTo>
                <a:lnTo>
                  <a:pt x="437790" y="44459"/>
                </a:lnTo>
                <a:lnTo>
                  <a:pt x="432968" y="76809"/>
                </a:lnTo>
                <a:lnTo>
                  <a:pt x="437790" y="109470"/>
                </a:lnTo>
                <a:lnTo>
                  <a:pt x="451313" y="134073"/>
                </a:lnTo>
                <a:lnTo>
                  <a:pt x="472123" y="149590"/>
                </a:lnTo>
                <a:lnTo>
                  <a:pt x="498805" y="154990"/>
                </a:lnTo>
                <a:lnTo>
                  <a:pt x="525619" y="149590"/>
                </a:lnTo>
                <a:lnTo>
                  <a:pt x="546496" y="134073"/>
                </a:lnTo>
                <a:lnTo>
                  <a:pt x="547692" y="131902"/>
                </a:lnTo>
                <a:lnTo>
                  <a:pt x="498805" y="131902"/>
                </a:lnTo>
                <a:lnTo>
                  <a:pt x="482835" y="128019"/>
                </a:lnTo>
                <a:lnTo>
                  <a:pt x="470658" y="116957"/>
                </a:lnTo>
                <a:lnTo>
                  <a:pt x="462897" y="99594"/>
                </a:lnTo>
                <a:lnTo>
                  <a:pt x="460171" y="76809"/>
                </a:lnTo>
                <a:lnTo>
                  <a:pt x="462897" y="54335"/>
                </a:lnTo>
                <a:lnTo>
                  <a:pt x="470658" y="37433"/>
                </a:lnTo>
                <a:lnTo>
                  <a:pt x="482835" y="26789"/>
                </a:lnTo>
                <a:lnTo>
                  <a:pt x="498805" y="23088"/>
                </a:lnTo>
                <a:lnTo>
                  <a:pt x="548052" y="23088"/>
                </a:lnTo>
                <a:lnTo>
                  <a:pt x="546496" y="20316"/>
                </a:lnTo>
                <a:lnTo>
                  <a:pt x="525619" y="5218"/>
                </a:lnTo>
                <a:lnTo>
                  <a:pt x="498805" y="0"/>
                </a:lnTo>
                <a:close/>
              </a:path>
              <a:path w="1090295" h="155575" extrusionOk="0">
                <a:moveTo>
                  <a:pt x="548052" y="23088"/>
                </a:moveTo>
                <a:lnTo>
                  <a:pt x="498805" y="23088"/>
                </a:lnTo>
                <a:lnTo>
                  <a:pt x="514775" y="26789"/>
                </a:lnTo>
                <a:lnTo>
                  <a:pt x="526951" y="37433"/>
                </a:lnTo>
                <a:lnTo>
                  <a:pt x="534713" y="54335"/>
                </a:lnTo>
                <a:lnTo>
                  <a:pt x="537438" y="76809"/>
                </a:lnTo>
                <a:lnTo>
                  <a:pt x="534713" y="99594"/>
                </a:lnTo>
                <a:lnTo>
                  <a:pt x="526951" y="116957"/>
                </a:lnTo>
                <a:lnTo>
                  <a:pt x="514775" y="128019"/>
                </a:lnTo>
                <a:lnTo>
                  <a:pt x="498805" y="131902"/>
                </a:lnTo>
                <a:lnTo>
                  <a:pt x="547692" y="131902"/>
                </a:lnTo>
                <a:lnTo>
                  <a:pt x="560044" y="109470"/>
                </a:lnTo>
                <a:lnTo>
                  <a:pt x="564870" y="76809"/>
                </a:lnTo>
                <a:lnTo>
                  <a:pt x="560044" y="44459"/>
                </a:lnTo>
                <a:lnTo>
                  <a:pt x="548052" y="23088"/>
                </a:lnTo>
                <a:close/>
              </a:path>
              <a:path w="1090295" h="155575" extrusionOk="0">
                <a:moveTo>
                  <a:pt x="624763" y="2743"/>
                </a:moveTo>
                <a:lnTo>
                  <a:pt x="594817" y="2743"/>
                </a:lnTo>
                <a:lnTo>
                  <a:pt x="594817" y="152247"/>
                </a:lnTo>
                <a:lnTo>
                  <a:pt x="618820" y="152247"/>
                </a:lnTo>
                <a:lnTo>
                  <a:pt x="618791" y="83038"/>
                </a:lnTo>
                <a:lnTo>
                  <a:pt x="618445" y="72512"/>
                </a:lnTo>
                <a:lnTo>
                  <a:pt x="617534" y="60036"/>
                </a:lnTo>
                <a:lnTo>
                  <a:pt x="615391" y="36347"/>
                </a:lnTo>
                <a:lnTo>
                  <a:pt x="636945" y="36347"/>
                </a:lnTo>
                <a:lnTo>
                  <a:pt x="624763" y="2743"/>
                </a:lnTo>
                <a:close/>
              </a:path>
              <a:path w="1090295" h="155575" extrusionOk="0">
                <a:moveTo>
                  <a:pt x="727176" y="36347"/>
                </a:moveTo>
                <a:lnTo>
                  <a:pt x="706145" y="36347"/>
                </a:lnTo>
                <a:lnTo>
                  <a:pt x="705030" y="47602"/>
                </a:lnTo>
                <a:lnTo>
                  <a:pt x="703916" y="60036"/>
                </a:lnTo>
                <a:lnTo>
                  <a:pt x="703059" y="72512"/>
                </a:lnTo>
                <a:lnTo>
                  <a:pt x="702742" y="83038"/>
                </a:lnTo>
                <a:lnTo>
                  <a:pt x="702716" y="152247"/>
                </a:lnTo>
                <a:lnTo>
                  <a:pt x="727176" y="152247"/>
                </a:lnTo>
                <a:lnTo>
                  <a:pt x="727176" y="36347"/>
                </a:lnTo>
                <a:close/>
              </a:path>
              <a:path w="1090295" h="155575" extrusionOk="0">
                <a:moveTo>
                  <a:pt x="636945" y="36347"/>
                </a:moveTo>
                <a:lnTo>
                  <a:pt x="616305" y="36347"/>
                </a:lnTo>
                <a:lnTo>
                  <a:pt x="628192" y="71094"/>
                </a:lnTo>
                <a:lnTo>
                  <a:pt x="652881" y="138303"/>
                </a:lnTo>
                <a:lnTo>
                  <a:pt x="668654" y="138303"/>
                </a:lnTo>
                <a:lnTo>
                  <a:pt x="680718" y="105156"/>
                </a:lnTo>
                <a:lnTo>
                  <a:pt x="660882" y="105156"/>
                </a:lnTo>
                <a:lnTo>
                  <a:pt x="656081" y="90354"/>
                </a:lnTo>
                <a:lnTo>
                  <a:pt x="653681" y="83038"/>
                </a:lnTo>
                <a:lnTo>
                  <a:pt x="651281" y="75895"/>
                </a:lnTo>
                <a:lnTo>
                  <a:pt x="636945" y="36347"/>
                </a:lnTo>
                <a:close/>
              </a:path>
              <a:path w="1090295" h="155575" extrusionOk="0">
                <a:moveTo>
                  <a:pt x="727176" y="2743"/>
                </a:moveTo>
                <a:lnTo>
                  <a:pt x="697001" y="2743"/>
                </a:lnTo>
                <a:lnTo>
                  <a:pt x="671169" y="75895"/>
                </a:lnTo>
                <a:lnTo>
                  <a:pt x="668805" y="83038"/>
                </a:lnTo>
                <a:lnTo>
                  <a:pt x="666483" y="90354"/>
                </a:lnTo>
                <a:lnTo>
                  <a:pt x="664161" y="97755"/>
                </a:lnTo>
                <a:lnTo>
                  <a:pt x="661796" y="105156"/>
                </a:lnTo>
                <a:lnTo>
                  <a:pt x="680718" y="105156"/>
                </a:lnTo>
                <a:lnTo>
                  <a:pt x="693115" y="71094"/>
                </a:lnTo>
                <a:lnTo>
                  <a:pt x="705230" y="36347"/>
                </a:lnTo>
                <a:lnTo>
                  <a:pt x="727176" y="36347"/>
                </a:lnTo>
                <a:lnTo>
                  <a:pt x="727176" y="2743"/>
                </a:lnTo>
                <a:close/>
              </a:path>
              <a:path w="1090295" h="155575" extrusionOk="0">
                <a:moveTo>
                  <a:pt x="791641" y="2743"/>
                </a:moveTo>
                <a:lnTo>
                  <a:pt x="765124" y="2743"/>
                </a:lnTo>
                <a:lnTo>
                  <a:pt x="765124" y="152247"/>
                </a:lnTo>
                <a:lnTo>
                  <a:pt x="791641" y="152247"/>
                </a:lnTo>
                <a:lnTo>
                  <a:pt x="791641" y="2743"/>
                </a:lnTo>
                <a:close/>
              </a:path>
              <a:path w="1090295" h="155575" extrusionOk="0">
                <a:moveTo>
                  <a:pt x="856780" y="2743"/>
                </a:moveTo>
                <a:lnTo>
                  <a:pt x="829576" y="2743"/>
                </a:lnTo>
                <a:lnTo>
                  <a:pt x="829576" y="152247"/>
                </a:lnTo>
                <a:lnTo>
                  <a:pt x="854951" y="152247"/>
                </a:lnTo>
                <a:lnTo>
                  <a:pt x="854951" y="86868"/>
                </a:lnTo>
                <a:lnTo>
                  <a:pt x="854576" y="74152"/>
                </a:lnTo>
                <a:lnTo>
                  <a:pt x="853665" y="61264"/>
                </a:lnTo>
                <a:lnTo>
                  <a:pt x="852540" y="48548"/>
                </a:lnTo>
                <a:lnTo>
                  <a:pt x="851522" y="36347"/>
                </a:lnTo>
                <a:lnTo>
                  <a:pt x="875408" y="36347"/>
                </a:lnTo>
                <a:lnTo>
                  <a:pt x="856780" y="2743"/>
                </a:lnTo>
                <a:close/>
              </a:path>
              <a:path w="1090295" h="155575" extrusionOk="0">
                <a:moveTo>
                  <a:pt x="875408" y="36347"/>
                </a:moveTo>
                <a:lnTo>
                  <a:pt x="852436" y="36347"/>
                </a:lnTo>
                <a:lnTo>
                  <a:pt x="867752" y="68122"/>
                </a:lnTo>
                <a:lnTo>
                  <a:pt x="914387" y="152247"/>
                </a:lnTo>
                <a:lnTo>
                  <a:pt x="941590" y="152247"/>
                </a:lnTo>
                <a:lnTo>
                  <a:pt x="941590" y="118643"/>
                </a:lnTo>
                <a:lnTo>
                  <a:pt x="918730" y="118643"/>
                </a:lnTo>
                <a:lnTo>
                  <a:pt x="903414" y="86868"/>
                </a:lnTo>
                <a:lnTo>
                  <a:pt x="875408" y="36347"/>
                </a:lnTo>
                <a:close/>
              </a:path>
              <a:path w="1090295" h="155575" extrusionOk="0">
                <a:moveTo>
                  <a:pt x="941590" y="2743"/>
                </a:moveTo>
                <a:lnTo>
                  <a:pt x="916216" y="2743"/>
                </a:lnTo>
                <a:lnTo>
                  <a:pt x="916229" y="68122"/>
                </a:lnTo>
                <a:lnTo>
                  <a:pt x="916591" y="80517"/>
                </a:lnTo>
                <a:lnTo>
                  <a:pt x="917501" y="93668"/>
                </a:lnTo>
                <a:lnTo>
                  <a:pt x="918627" y="106563"/>
                </a:lnTo>
                <a:lnTo>
                  <a:pt x="919645" y="118643"/>
                </a:lnTo>
                <a:lnTo>
                  <a:pt x="941590" y="118643"/>
                </a:lnTo>
                <a:lnTo>
                  <a:pt x="941590" y="2743"/>
                </a:lnTo>
                <a:close/>
              </a:path>
              <a:path w="1090295" h="155575" extrusionOk="0">
                <a:moveTo>
                  <a:pt x="1042403" y="0"/>
                </a:moveTo>
                <a:lnTo>
                  <a:pt x="1014585" y="5300"/>
                </a:lnTo>
                <a:lnTo>
                  <a:pt x="992168" y="20631"/>
                </a:lnTo>
                <a:lnTo>
                  <a:pt x="977209" y="45134"/>
                </a:lnTo>
                <a:lnTo>
                  <a:pt x="971765" y="77952"/>
                </a:lnTo>
                <a:lnTo>
                  <a:pt x="977077" y="110917"/>
                </a:lnTo>
                <a:lnTo>
                  <a:pt x="991796" y="135074"/>
                </a:lnTo>
                <a:lnTo>
                  <a:pt x="1014103" y="149929"/>
                </a:lnTo>
                <a:lnTo>
                  <a:pt x="1042174" y="154990"/>
                </a:lnTo>
                <a:lnTo>
                  <a:pt x="1056808" y="153619"/>
                </a:lnTo>
                <a:lnTo>
                  <a:pt x="1069921" y="149847"/>
                </a:lnTo>
                <a:lnTo>
                  <a:pt x="1081104" y="144189"/>
                </a:lnTo>
                <a:lnTo>
                  <a:pt x="1089952" y="137160"/>
                </a:lnTo>
                <a:lnTo>
                  <a:pt x="1089952" y="131902"/>
                </a:lnTo>
                <a:lnTo>
                  <a:pt x="1044689" y="131902"/>
                </a:lnTo>
                <a:lnTo>
                  <a:pt x="1024911" y="128155"/>
                </a:lnTo>
                <a:lnTo>
                  <a:pt x="1010599" y="117357"/>
                </a:lnTo>
                <a:lnTo>
                  <a:pt x="1001901" y="100173"/>
                </a:lnTo>
                <a:lnTo>
                  <a:pt x="998969" y="77266"/>
                </a:lnTo>
                <a:lnTo>
                  <a:pt x="1002169" y="54624"/>
                </a:lnTo>
                <a:lnTo>
                  <a:pt x="1011199" y="37576"/>
                </a:lnTo>
                <a:lnTo>
                  <a:pt x="1025201" y="26828"/>
                </a:lnTo>
                <a:lnTo>
                  <a:pt x="1043317" y="23088"/>
                </a:lnTo>
                <a:lnTo>
                  <a:pt x="1084264" y="23088"/>
                </a:lnTo>
                <a:lnTo>
                  <a:pt x="1087666" y="18973"/>
                </a:lnTo>
                <a:lnTo>
                  <a:pt x="1079629" y="11958"/>
                </a:lnTo>
                <a:lnTo>
                  <a:pt x="1069492" y="5886"/>
                </a:lnTo>
                <a:lnTo>
                  <a:pt x="1057126" y="1614"/>
                </a:lnTo>
                <a:lnTo>
                  <a:pt x="1042403" y="0"/>
                </a:lnTo>
                <a:close/>
              </a:path>
              <a:path w="1090295" h="155575" extrusionOk="0">
                <a:moveTo>
                  <a:pt x="1089952" y="71323"/>
                </a:moveTo>
                <a:lnTo>
                  <a:pt x="1037831" y="71323"/>
                </a:lnTo>
                <a:lnTo>
                  <a:pt x="1037831" y="93040"/>
                </a:lnTo>
                <a:lnTo>
                  <a:pt x="1066177" y="93040"/>
                </a:lnTo>
                <a:lnTo>
                  <a:pt x="1066177" y="125272"/>
                </a:lnTo>
                <a:lnTo>
                  <a:pt x="1061377" y="129616"/>
                </a:lnTo>
                <a:lnTo>
                  <a:pt x="1053147" y="131902"/>
                </a:lnTo>
                <a:lnTo>
                  <a:pt x="1089952" y="131902"/>
                </a:lnTo>
                <a:lnTo>
                  <a:pt x="1089952" y="71323"/>
                </a:lnTo>
                <a:close/>
              </a:path>
              <a:path w="1090295" h="155575" extrusionOk="0">
                <a:moveTo>
                  <a:pt x="1084264" y="23088"/>
                </a:moveTo>
                <a:lnTo>
                  <a:pt x="1043317" y="23088"/>
                </a:lnTo>
                <a:lnTo>
                  <a:pt x="1052854" y="24095"/>
                </a:lnTo>
                <a:lnTo>
                  <a:pt x="1060805" y="26860"/>
                </a:lnTo>
                <a:lnTo>
                  <a:pt x="1067556" y="30996"/>
                </a:lnTo>
                <a:lnTo>
                  <a:pt x="1073492" y="36118"/>
                </a:lnTo>
                <a:lnTo>
                  <a:pt x="1084264" y="23088"/>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 name="Google Shape;162;p22"/>
          <p:cNvSpPr/>
          <p:nvPr/>
        </p:nvSpPr>
        <p:spPr>
          <a:xfrm>
            <a:off x="5785763" y="3887268"/>
            <a:ext cx="1060465" cy="105807"/>
          </a:xfrm>
          <a:custGeom>
            <a:avLst/>
            <a:gdLst/>
            <a:ahLst/>
            <a:cxnLst/>
            <a:rect l="l" t="t" r="r" b="b"/>
            <a:pathLst>
              <a:path w="1240154" h="155575" extrusionOk="0">
                <a:moveTo>
                  <a:pt x="15544" y="114985"/>
                </a:moveTo>
                <a:lnTo>
                  <a:pt x="0" y="133045"/>
                </a:lnTo>
                <a:lnTo>
                  <a:pt x="11580" y="142357"/>
                </a:lnTo>
                <a:lnTo>
                  <a:pt x="24745" y="149247"/>
                </a:lnTo>
                <a:lnTo>
                  <a:pt x="39026" y="153522"/>
                </a:lnTo>
                <a:lnTo>
                  <a:pt x="53949" y="154990"/>
                </a:lnTo>
                <a:lnTo>
                  <a:pt x="76520" y="151468"/>
                </a:lnTo>
                <a:lnTo>
                  <a:pt x="93411" y="141903"/>
                </a:lnTo>
                <a:lnTo>
                  <a:pt x="100918" y="131902"/>
                </a:lnTo>
                <a:lnTo>
                  <a:pt x="54406" y="131902"/>
                </a:lnTo>
                <a:lnTo>
                  <a:pt x="44059" y="130673"/>
                </a:lnTo>
                <a:lnTo>
                  <a:pt x="33861" y="127215"/>
                </a:lnTo>
                <a:lnTo>
                  <a:pt x="24220" y="121872"/>
                </a:lnTo>
                <a:lnTo>
                  <a:pt x="15544" y="114985"/>
                </a:lnTo>
                <a:close/>
              </a:path>
              <a:path w="1240154" h="155575" extrusionOk="0">
                <a:moveTo>
                  <a:pt x="56921" y="0"/>
                </a:moveTo>
                <a:lnTo>
                  <a:pt x="36718" y="3228"/>
                </a:lnTo>
                <a:lnTo>
                  <a:pt x="20802" y="12115"/>
                </a:lnTo>
                <a:lnTo>
                  <a:pt x="10372" y="25460"/>
                </a:lnTo>
                <a:lnTo>
                  <a:pt x="6629" y="42062"/>
                </a:lnTo>
                <a:lnTo>
                  <a:pt x="9286" y="56667"/>
                </a:lnTo>
                <a:lnTo>
                  <a:pt x="16230" y="67865"/>
                </a:lnTo>
                <a:lnTo>
                  <a:pt x="25917" y="76105"/>
                </a:lnTo>
                <a:lnTo>
                  <a:pt x="36804" y="81838"/>
                </a:lnTo>
                <a:lnTo>
                  <a:pt x="66676" y="94858"/>
                </a:lnTo>
                <a:lnTo>
                  <a:pt x="73980" y="99240"/>
                </a:lnTo>
                <a:lnTo>
                  <a:pt x="78756" y="104866"/>
                </a:lnTo>
                <a:lnTo>
                  <a:pt x="80467" y="112699"/>
                </a:lnTo>
                <a:lnTo>
                  <a:pt x="78774" y="120618"/>
                </a:lnTo>
                <a:lnTo>
                  <a:pt x="73780" y="126672"/>
                </a:lnTo>
                <a:lnTo>
                  <a:pt x="65615" y="130541"/>
                </a:lnTo>
                <a:lnTo>
                  <a:pt x="54406" y="131902"/>
                </a:lnTo>
                <a:lnTo>
                  <a:pt x="100918" y="131902"/>
                </a:lnTo>
                <a:lnTo>
                  <a:pt x="104002" y="127794"/>
                </a:lnTo>
                <a:lnTo>
                  <a:pt x="107670" y="110642"/>
                </a:lnTo>
                <a:lnTo>
                  <a:pt x="105431" y="96219"/>
                </a:lnTo>
                <a:lnTo>
                  <a:pt x="99183" y="85096"/>
                </a:lnTo>
                <a:lnTo>
                  <a:pt x="89636" y="76631"/>
                </a:lnTo>
                <a:lnTo>
                  <a:pt x="77495" y="70180"/>
                </a:lnTo>
                <a:lnTo>
                  <a:pt x="48227" y="57953"/>
                </a:lnTo>
                <a:lnTo>
                  <a:pt x="40633" y="53692"/>
                </a:lnTo>
                <a:lnTo>
                  <a:pt x="35354" y="48188"/>
                </a:lnTo>
                <a:lnTo>
                  <a:pt x="33375" y="40690"/>
                </a:lnTo>
                <a:lnTo>
                  <a:pt x="35061" y="33311"/>
                </a:lnTo>
                <a:lnTo>
                  <a:pt x="39833" y="27774"/>
                </a:lnTo>
                <a:lnTo>
                  <a:pt x="47263" y="24295"/>
                </a:lnTo>
                <a:lnTo>
                  <a:pt x="56921" y="23088"/>
                </a:lnTo>
                <a:lnTo>
                  <a:pt x="99589" y="23088"/>
                </a:lnTo>
                <a:lnTo>
                  <a:pt x="102870" y="18973"/>
                </a:lnTo>
                <a:lnTo>
                  <a:pt x="93215" y="11090"/>
                </a:lnTo>
                <a:lnTo>
                  <a:pt x="82038" y="5114"/>
                </a:lnTo>
                <a:lnTo>
                  <a:pt x="69790" y="1325"/>
                </a:lnTo>
                <a:lnTo>
                  <a:pt x="56921" y="0"/>
                </a:lnTo>
                <a:close/>
              </a:path>
              <a:path w="1240154" h="155575" extrusionOk="0">
                <a:moveTo>
                  <a:pt x="99589" y="23088"/>
                </a:moveTo>
                <a:lnTo>
                  <a:pt x="56921" y="23088"/>
                </a:lnTo>
                <a:lnTo>
                  <a:pt x="66043" y="23963"/>
                </a:lnTo>
                <a:lnTo>
                  <a:pt x="74352" y="26489"/>
                </a:lnTo>
                <a:lnTo>
                  <a:pt x="82060" y="30514"/>
                </a:lnTo>
                <a:lnTo>
                  <a:pt x="89382" y="35890"/>
                </a:lnTo>
                <a:lnTo>
                  <a:pt x="99589" y="23088"/>
                </a:lnTo>
                <a:close/>
              </a:path>
              <a:path w="1240154" h="155575" extrusionOk="0">
                <a:moveTo>
                  <a:pt x="192938" y="0"/>
                </a:moveTo>
                <a:lnTo>
                  <a:pt x="166256" y="5218"/>
                </a:lnTo>
                <a:lnTo>
                  <a:pt x="145446" y="20316"/>
                </a:lnTo>
                <a:lnTo>
                  <a:pt x="131923" y="44459"/>
                </a:lnTo>
                <a:lnTo>
                  <a:pt x="127101" y="76809"/>
                </a:lnTo>
                <a:lnTo>
                  <a:pt x="131923" y="109470"/>
                </a:lnTo>
                <a:lnTo>
                  <a:pt x="145446" y="134073"/>
                </a:lnTo>
                <a:lnTo>
                  <a:pt x="166256" y="149590"/>
                </a:lnTo>
                <a:lnTo>
                  <a:pt x="192938" y="154990"/>
                </a:lnTo>
                <a:lnTo>
                  <a:pt x="219752" y="149590"/>
                </a:lnTo>
                <a:lnTo>
                  <a:pt x="240630" y="134073"/>
                </a:lnTo>
                <a:lnTo>
                  <a:pt x="241825" y="131902"/>
                </a:lnTo>
                <a:lnTo>
                  <a:pt x="192938" y="131902"/>
                </a:lnTo>
                <a:lnTo>
                  <a:pt x="176968" y="128019"/>
                </a:lnTo>
                <a:lnTo>
                  <a:pt x="164792" y="116957"/>
                </a:lnTo>
                <a:lnTo>
                  <a:pt x="157030" y="99594"/>
                </a:lnTo>
                <a:lnTo>
                  <a:pt x="154305" y="76809"/>
                </a:lnTo>
                <a:lnTo>
                  <a:pt x="157030" y="54335"/>
                </a:lnTo>
                <a:lnTo>
                  <a:pt x="164792" y="37433"/>
                </a:lnTo>
                <a:lnTo>
                  <a:pt x="176968" y="26789"/>
                </a:lnTo>
                <a:lnTo>
                  <a:pt x="192938" y="23088"/>
                </a:lnTo>
                <a:lnTo>
                  <a:pt x="242185" y="23088"/>
                </a:lnTo>
                <a:lnTo>
                  <a:pt x="240630" y="20316"/>
                </a:lnTo>
                <a:lnTo>
                  <a:pt x="219752" y="5218"/>
                </a:lnTo>
                <a:lnTo>
                  <a:pt x="192938" y="0"/>
                </a:lnTo>
                <a:close/>
              </a:path>
              <a:path w="1240154" h="155575" extrusionOk="0">
                <a:moveTo>
                  <a:pt x="242185" y="23088"/>
                </a:moveTo>
                <a:lnTo>
                  <a:pt x="192938" y="23088"/>
                </a:lnTo>
                <a:lnTo>
                  <a:pt x="208908" y="26789"/>
                </a:lnTo>
                <a:lnTo>
                  <a:pt x="221084" y="37433"/>
                </a:lnTo>
                <a:lnTo>
                  <a:pt x="228846" y="54335"/>
                </a:lnTo>
                <a:lnTo>
                  <a:pt x="231571" y="76809"/>
                </a:lnTo>
                <a:lnTo>
                  <a:pt x="228846" y="99594"/>
                </a:lnTo>
                <a:lnTo>
                  <a:pt x="221084" y="116957"/>
                </a:lnTo>
                <a:lnTo>
                  <a:pt x="208908" y="128019"/>
                </a:lnTo>
                <a:lnTo>
                  <a:pt x="192938" y="131902"/>
                </a:lnTo>
                <a:lnTo>
                  <a:pt x="241825" y="131902"/>
                </a:lnTo>
                <a:lnTo>
                  <a:pt x="254178" y="109470"/>
                </a:lnTo>
                <a:lnTo>
                  <a:pt x="259003" y="76809"/>
                </a:lnTo>
                <a:lnTo>
                  <a:pt x="254178" y="44459"/>
                </a:lnTo>
                <a:lnTo>
                  <a:pt x="242185" y="23088"/>
                </a:lnTo>
                <a:close/>
              </a:path>
              <a:path w="1240154" h="155575" extrusionOk="0">
                <a:moveTo>
                  <a:pt x="349529" y="0"/>
                </a:moveTo>
                <a:lnTo>
                  <a:pt x="322936" y="5300"/>
                </a:lnTo>
                <a:lnTo>
                  <a:pt x="301209" y="20631"/>
                </a:lnTo>
                <a:lnTo>
                  <a:pt x="286553" y="45134"/>
                </a:lnTo>
                <a:lnTo>
                  <a:pt x="281178" y="77952"/>
                </a:lnTo>
                <a:lnTo>
                  <a:pt x="286410" y="110917"/>
                </a:lnTo>
                <a:lnTo>
                  <a:pt x="300751" y="135074"/>
                </a:lnTo>
                <a:lnTo>
                  <a:pt x="322165" y="149929"/>
                </a:lnTo>
                <a:lnTo>
                  <a:pt x="348615" y="154990"/>
                </a:lnTo>
                <a:lnTo>
                  <a:pt x="362370" y="153558"/>
                </a:lnTo>
                <a:lnTo>
                  <a:pt x="374818" y="149361"/>
                </a:lnTo>
                <a:lnTo>
                  <a:pt x="385937" y="142549"/>
                </a:lnTo>
                <a:lnTo>
                  <a:pt x="395706" y="133273"/>
                </a:lnTo>
                <a:lnTo>
                  <a:pt x="394541" y="131902"/>
                </a:lnTo>
                <a:lnTo>
                  <a:pt x="349529" y="131902"/>
                </a:lnTo>
                <a:lnTo>
                  <a:pt x="332491" y="128155"/>
                </a:lnTo>
                <a:lnTo>
                  <a:pt x="319525" y="117357"/>
                </a:lnTo>
                <a:lnTo>
                  <a:pt x="311274" y="100173"/>
                </a:lnTo>
                <a:lnTo>
                  <a:pt x="308381" y="77266"/>
                </a:lnTo>
                <a:lnTo>
                  <a:pt x="311478" y="54624"/>
                </a:lnTo>
                <a:lnTo>
                  <a:pt x="320125" y="37576"/>
                </a:lnTo>
                <a:lnTo>
                  <a:pt x="333359" y="26828"/>
                </a:lnTo>
                <a:lnTo>
                  <a:pt x="350215" y="23088"/>
                </a:lnTo>
                <a:lnTo>
                  <a:pt x="389333" y="23088"/>
                </a:lnTo>
                <a:lnTo>
                  <a:pt x="392734" y="18973"/>
                </a:lnTo>
                <a:lnTo>
                  <a:pt x="384665" y="11765"/>
                </a:lnTo>
                <a:lnTo>
                  <a:pt x="374646" y="5715"/>
                </a:lnTo>
                <a:lnTo>
                  <a:pt x="362870" y="1550"/>
                </a:lnTo>
                <a:lnTo>
                  <a:pt x="349529" y="0"/>
                </a:lnTo>
                <a:close/>
              </a:path>
              <a:path w="1240154" h="155575" extrusionOk="0">
                <a:moveTo>
                  <a:pt x="381533" y="116586"/>
                </a:moveTo>
                <a:lnTo>
                  <a:pt x="374828" y="122836"/>
                </a:lnTo>
                <a:lnTo>
                  <a:pt x="367331" y="127673"/>
                </a:lnTo>
                <a:lnTo>
                  <a:pt x="358934" y="130794"/>
                </a:lnTo>
                <a:lnTo>
                  <a:pt x="349529" y="131902"/>
                </a:lnTo>
                <a:lnTo>
                  <a:pt x="394541" y="131902"/>
                </a:lnTo>
                <a:lnTo>
                  <a:pt x="381533" y="116586"/>
                </a:lnTo>
                <a:close/>
              </a:path>
              <a:path w="1240154" h="155575" extrusionOk="0">
                <a:moveTo>
                  <a:pt x="389333" y="23088"/>
                </a:moveTo>
                <a:lnTo>
                  <a:pt x="350215" y="23088"/>
                </a:lnTo>
                <a:lnTo>
                  <a:pt x="358469" y="24031"/>
                </a:lnTo>
                <a:lnTo>
                  <a:pt x="365845" y="26689"/>
                </a:lnTo>
                <a:lnTo>
                  <a:pt x="372492" y="30803"/>
                </a:lnTo>
                <a:lnTo>
                  <a:pt x="378561" y="36118"/>
                </a:lnTo>
                <a:lnTo>
                  <a:pt x="389333" y="23088"/>
                </a:lnTo>
                <a:close/>
              </a:path>
              <a:path w="1240154" h="155575" extrusionOk="0">
                <a:moveTo>
                  <a:pt x="447141" y="2743"/>
                </a:moveTo>
                <a:lnTo>
                  <a:pt x="420624" y="2743"/>
                </a:lnTo>
                <a:lnTo>
                  <a:pt x="420624" y="152247"/>
                </a:lnTo>
                <a:lnTo>
                  <a:pt x="447141" y="152247"/>
                </a:lnTo>
                <a:lnTo>
                  <a:pt x="447141" y="2743"/>
                </a:lnTo>
                <a:close/>
              </a:path>
              <a:path w="1240154" h="155575" extrusionOk="0">
                <a:moveTo>
                  <a:pt x="545439" y="2743"/>
                </a:moveTo>
                <a:lnTo>
                  <a:pt x="514350" y="2743"/>
                </a:lnTo>
                <a:lnTo>
                  <a:pt x="465658" y="152247"/>
                </a:lnTo>
                <a:lnTo>
                  <a:pt x="492633" y="152247"/>
                </a:lnTo>
                <a:lnTo>
                  <a:pt x="504291" y="111785"/>
                </a:lnTo>
                <a:lnTo>
                  <a:pt x="580953" y="111785"/>
                </a:lnTo>
                <a:lnTo>
                  <a:pt x="574178" y="90982"/>
                </a:lnTo>
                <a:lnTo>
                  <a:pt x="510463" y="90982"/>
                </a:lnTo>
                <a:lnTo>
                  <a:pt x="515721" y="72694"/>
                </a:lnTo>
                <a:lnTo>
                  <a:pt x="519248" y="60639"/>
                </a:lnTo>
                <a:lnTo>
                  <a:pt x="522630" y="48263"/>
                </a:lnTo>
                <a:lnTo>
                  <a:pt x="525847" y="35854"/>
                </a:lnTo>
                <a:lnTo>
                  <a:pt x="528980" y="23317"/>
                </a:lnTo>
                <a:lnTo>
                  <a:pt x="552140" y="23317"/>
                </a:lnTo>
                <a:lnTo>
                  <a:pt x="545439" y="2743"/>
                </a:lnTo>
                <a:close/>
              </a:path>
              <a:path w="1240154" h="155575" extrusionOk="0">
                <a:moveTo>
                  <a:pt x="580953" y="111785"/>
                </a:moveTo>
                <a:lnTo>
                  <a:pt x="554583" y="111785"/>
                </a:lnTo>
                <a:lnTo>
                  <a:pt x="566242" y="152247"/>
                </a:lnTo>
                <a:lnTo>
                  <a:pt x="594131" y="152247"/>
                </a:lnTo>
                <a:lnTo>
                  <a:pt x="580953" y="111785"/>
                </a:lnTo>
                <a:close/>
              </a:path>
              <a:path w="1240154" h="155575" extrusionOk="0">
                <a:moveTo>
                  <a:pt x="552140" y="23317"/>
                </a:moveTo>
                <a:lnTo>
                  <a:pt x="529894" y="23317"/>
                </a:lnTo>
                <a:lnTo>
                  <a:pt x="536490" y="48348"/>
                </a:lnTo>
                <a:lnTo>
                  <a:pt x="539869" y="60671"/>
                </a:lnTo>
                <a:lnTo>
                  <a:pt x="543382" y="72694"/>
                </a:lnTo>
                <a:lnTo>
                  <a:pt x="548640" y="90982"/>
                </a:lnTo>
                <a:lnTo>
                  <a:pt x="574178" y="90982"/>
                </a:lnTo>
                <a:lnTo>
                  <a:pt x="552140" y="23317"/>
                </a:lnTo>
                <a:close/>
              </a:path>
              <a:path w="1240154" h="155575" extrusionOk="0">
                <a:moveTo>
                  <a:pt x="639165" y="2743"/>
                </a:moveTo>
                <a:lnTo>
                  <a:pt x="612648" y="2743"/>
                </a:lnTo>
                <a:lnTo>
                  <a:pt x="612648" y="152247"/>
                </a:lnTo>
                <a:lnTo>
                  <a:pt x="701344" y="152247"/>
                </a:lnTo>
                <a:lnTo>
                  <a:pt x="701344" y="129844"/>
                </a:lnTo>
                <a:lnTo>
                  <a:pt x="639165" y="129844"/>
                </a:lnTo>
                <a:lnTo>
                  <a:pt x="639165" y="2743"/>
                </a:lnTo>
                <a:close/>
              </a:path>
              <a:path w="1240154" h="155575" extrusionOk="0">
                <a:moveTo>
                  <a:pt x="753922" y="2743"/>
                </a:moveTo>
                <a:lnTo>
                  <a:pt x="727405" y="2743"/>
                </a:lnTo>
                <a:lnTo>
                  <a:pt x="727405" y="152247"/>
                </a:lnTo>
                <a:lnTo>
                  <a:pt x="753922" y="152247"/>
                </a:lnTo>
                <a:lnTo>
                  <a:pt x="753922" y="2743"/>
                </a:lnTo>
                <a:close/>
              </a:path>
              <a:path w="1240154" h="155575" extrusionOk="0">
                <a:moveTo>
                  <a:pt x="887196" y="2743"/>
                </a:moveTo>
                <a:lnTo>
                  <a:pt x="788670" y="2743"/>
                </a:lnTo>
                <a:lnTo>
                  <a:pt x="788670" y="25146"/>
                </a:lnTo>
                <a:lnTo>
                  <a:pt x="854278" y="25146"/>
                </a:lnTo>
                <a:lnTo>
                  <a:pt x="782040" y="136245"/>
                </a:lnTo>
                <a:lnTo>
                  <a:pt x="782040" y="152247"/>
                </a:lnTo>
                <a:lnTo>
                  <a:pt x="887653" y="152247"/>
                </a:lnTo>
                <a:lnTo>
                  <a:pt x="887653" y="129844"/>
                </a:lnTo>
                <a:lnTo>
                  <a:pt x="814730" y="129844"/>
                </a:lnTo>
                <a:lnTo>
                  <a:pt x="887196" y="18745"/>
                </a:lnTo>
                <a:lnTo>
                  <a:pt x="887196" y="2743"/>
                </a:lnTo>
                <a:close/>
              </a:path>
              <a:path w="1240154" h="155575" extrusionOk="0">
                <a:moveTo>
                  <a:pt x="941819" y="2743"/>
                </a:moveTo>
                <a:lnTo>
                  <a:pt x="915301" y="2743"/>
                </a:lnTo>
                <a:lnTo>
                  <a:pt x="915301" y="152247"/>
                </a:lnTo>
                <a:lnTo>
                  <a:pt x="941819" y="152247"/>
                </a:lnTo>
                <a:lnTo>
                  <a:pt x="941819" y="2743"/>
                </a:lnTo>
                <a:close/>
              </a:path>
              <a:path w="1240154" h="155575" extrusionOk="0">
                <a:moveTo>
                  <a:pt x="1006970" y="2743"/>
                </a:moveTo>
                <a:lnTo>
                  <a:pt x="979766" y="2743"/>
                </a:lnTo>
                <a:lnTo>
                  <a:pt x="979766" y="152247"/>
                </a:lnTo>
                <a:lnTo>
                  <a:pt x="1005141" y="152247"/>
                </a:lnTo>
                <a:lnTo>
                  <a:pt x="1005141" y="86868"/>
                </a:lnTo>
                <a:lnTo>
                  <a:pt x="1004766" y="74152"/>
                </a:lnTo>
                <a:lnTo>
                  <a:pt x="1003855" y="61264"/>
                </a:lnTo>
                <a:lnTo>
                  <a:pt x="1002730" y="48548"/>
                </a:lnTo>
                <a:lnTo>
                  <a:pt x="1001712" y="36347"/>
                </a:lnTo>
                <a:lnTo>
                  <a:pt x="1025598" y="36347"/>
                </a:lnTo>
                <a:lnTo>
                  <a:pt x="1006970" y="2743"/>
                </a:lnTo>
                <a:close/>
              </a:path>
              <a:path w="1240154" h="155575" extrusionOk="0">
                <a:moveTo>
                  <a:pt x="1025598" y="36347"/>
                </a:moveTo>
                <a:lnTo>
                  <a:pt x="1002626" y="36347"/>
                </a:lnTo>
                <a:lnTo>
                  <a:pt x="1017943" y="68122"/>
                </a:lnTo>
                <a:lnTo>
                  <a:pt x="1064577" y="152247"/>
                </a:lnTo>
                <a:lnTo>
                  <a:pt x="1091780" y="152247"/>
                </a:lnTo>
                <a:lnTo>
                  <a:pt x="1091780" y="118643"/>
                </a:lnTo>
                <a:lnTo>
                  <a:pt x="1068920" y="118643"/>
                </a:lnTo>
                <a:lnTo>
                  <a:pt x="1053604" y="86868"/>
                </a:lnTo>
                <a:lnTo>
                  <a:pt x="1025598" y="36347"/>
                </a:lnTo>
                <a:close/>
              </a:path>
              <a:path w="1240154" h="155575" extrusionOk="0">
                <a:moveTo>
                  <a:pt x="1091780" y="2743"/>
                </a:moveTo>
                <a:lnTo>
                  <a:pt x="1066406" y="2743"/>
                </a:lnTo>
                <a:lnTo>
                  <a:pt x="1066419" y="68122"/>
                </a:lnTo>
                <a:lnTo>
                  <a:pt x="1066781" y="80517"/>
                </a:lnTo>
                <a:lnTo>
                  <a:pt x="1067692" y="93668"/>
                </a:lnTo>
                <a:lnTo>
                  <a:pt x="1068817" y="106563"/>
                </a:lnTo>
                <a:lnTo>
                  <a:pt x="1069835" y="118643"/>
                </a:lnTo>
                <a:lnTo>
                  <a:pt x="1091780" y="118643"/>
                </a:lnTo>
                <a:lnTo>
                  <a:pt x="1091780" y="2743"/>
                </a:lnTo>
                <a:close/>
              </a:path>
              <a:path w="1240154" h="155575" extrusionOk="0">
                <a:moveTo>
                  <a:pt x="1192593" y="0"/>
                </a:moveTo>
                <a:lnTo>
                  <a:pt x="1164775" y="5300"/>
                </a:lnTo>
                <a:lnTo>
                  <a:pt x="1142358" y="20631"/>
                </a:lnTo>
                <a:lnTo>
                  <a:pt x="1127399" y="45134"/>
                </a:lnTo>
                <a:lnTo>
                  <a:pt x="1121956" y="77952"/>
                </a:lnTo>
                <a:lnTo>
                  <a:pt x="1127267" y="110917"/>
                </a:lnTo>
                <a:lnTo>
                  <a:pt x="1141987" y="135074"/>
                </a:lnTo>
                <a:lnTo>
                  <a:pt x="1164293" y="149929"/>
                </a:lnTo>
                <a:lnTo>
                  <a:pt x="1192364" y="154990"/>
                </a:lnTo>
                <a:lnTo>
                  <a:pt x="1206998" y="153619"/>
                </a:lnTo>
                <a:lnTo>
                  <a:pt x="1220111" y="149847"/>
                </a:lnTo>
                <a:lnTo>
                  <a:pt x="1231294" y="144189"/>
                </a:lnTo>
                <a:lnTo>
                  <a:pt x="1240142" y="137160"/>
                </a:lnTo>
                <a:lnTo>
                  <a:pt x="1240142" y="131902"/>
                </a:lnTo>
                <a:lnTo>
                  <a:pt x="1194879" y="131902"/>
                </a:lnTo>
                <a:lnTo>
                  <a:pt x="1175102" y="128155"/>
                </a:lnTo>
                <a:lnTo>
                  <a:pt x="1160789" y="117357"/>
                </a:lnTo>
                <a:lnTo>
                  <a:pt x="1152092" y="100173"/>
                </a:lnTo>
                <a:lnTo>
                  <a:pt x="1149159" y="77266"/>
                </a:lnTo>
                <a:lnTo>
                  <a:pt x="1152359" y="54624"/>
                </a:lnTo>
                <a:lnTo>
                  <a:pt x="1161389" y="37576"/>
                </a:lnTo>
                <a:lnTo>
                  <a:pt x="1175391" y="26828"/>
                </a:lnTo>
                <a:lnTo>
                  <a:pt x="1193507" y="23088"/>
                </a:lnTo>
                <a:lnTo>
                  <a:pt x="1234454" y="23088"/>
                </a:lnTo>
                <a:lnTo>
                  <a:pt x="1237856" y="18973"/>
                </a:lnTo>
                <a:lnTo>
                  <a:pt x="1229819" y="11958"/>
                </a:lnTo>
                <a:lnTo>
                  <a:pt x="1219682" y="5886"/>
                </a:lnTo>
                <a:lnTo>
                  <a:pt x="1207316" y="1614"/>
                </a:lnTo>
                <a:lnTo>
                  <a:pt x="1192593" y="0"/>
                </a:lnTo>
                <a:close/>
              </a:path>
              <a:path w="1240154" h="155575" extrusionOk="0">
                <a:moveTo>
                  <a:pt x="1240142" y="71323"/>
                </a:moveTo>
                <a:lnTo>
                  <a:pt x="1188021" y="71323"/>
                </a:lnTo>
                <a:lnTo>
                  <a:pt x="1188021" y="93040"/>
                </a:lnTo>
                <a:lnTo>
                  <a:pt x="1216367" y="93040"/>
                </a:lnTo>
                <a:lnTo>
                  <a:pt x="1216367" y="125272"/>
                </a:lnTo>
                <a:lnTo>
                  <a:pt x="1211567" y="129616"/>
                </a:lnTo>
                <a:lnTo>
                  <a:pt x="1203337" y="131902"/>
                </a:lnTo>
                <a:lnTo>
                  <a:pt x="1240142" y="131902"/>
                </a:lnTo>
                <a:lnTo>
                  <a:pt x="1240142" y="71323"/>
                </a:lnTo>
                <a:close/>
              </a:path>
              <a:path w="1240154" h="155575" extrusionOk="0">
                <a:moveTo>
                  <a:pt x="1234454" y="23088"/>
                </a:moveTo>
                <a:lnTo>
                  <a:pt x="1193507" y="23088"/>
                </a:lnTo>
                <a:lnTo>
                  <a:pt x="1203044" y="24095"/>
                </a:lnTo>
                <a:lnTo>
                  <a:pt x="1210995" y="26860"/>
                </a:lnTo>
                <a:lnTo>
                  <a:pt x="1217746" y="30996"/>
                </a:lnTo>
                <a:lnTo>
                  <a:pt x="1223683" y="36118"/>
                </a:lnTo>
                <a:lnTo>
                  <a:pt x="1234454" y="23088"/>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 name="Google Shape;163;p22"/>
          <p:cNvSpPr/>
          <p:nvPr/>
        </p:nvSpPr>
        <p:spPr>
          <a:xfrm>
            <a:off x="7080193" y="4075698"/>
            <a:ext cx="780280" cy="103647"/>
          </a:xfrm>
          <a:custGeom>
            <a:avLst/>
            <a:gdLst/>
            <a:ahLst/>
            <a:cxnLst/>
            <a:rect l="l" t="t" r="r" b="b"/>
            <a:pathLst>
              <a:path w="912495" h="152400" extrusionOk="0">
                <a:moveTo>
                  <a:pt x="26517" y="0"/>
                </a:moveTo>
                <a:lnTo>
                  <a:pt x="0" y="0"/>
                </a:lnTo>
                <a:lnTo>
                  <a:pt x="0" y="149504"/>
                </a:lnTo>
                <a:lnTo>
                  <a:pt x="88696" y="149504"/>
                </a:lnTo>
                <a:lnTo>
                  <a:pt x="88696" y="127101"/>
                </a:lnTo>
                <a:lnTo>
                  <a:pt x="26517" y="127101"/>
                </a:lnTo>
                <a:lnTo>
                  <a:pt x="26517" y="0"/>
                </a:lnTo>
                <a:close/>
              </a:path>
              <a:path w="912495" h="152400" extrusionOk="0">
                <a:moveTo>
                  <a:pt x="175107" y="0"/>
                </a:moveTo>
                <a:lnTo>
                  <a:pt x="144018" y="0"/>
                </a:lnTo>
                <a:lnTo>
                  <a:pt x="95326" y="149504"/>
                </a:lnTo>
                <a:lnTo>
                  <a:pt x="122301" y="149504"/>
                </a:lnTo>
                <a:lnTo>
                  <a:pt x="133959" y="109042"/>
                </a:lnTo>
                <a:lnTo>
                  <a:pt x="210621" y="109042"/>
                </a:lnTo>
                <a:lnTo>
                  <a:pt x="203846" y="88239"/>
                </a:lnTo>
                <a:lnTo>
                  <a:pt x="140131" y="88239"/>
                </a:lnTo>
                <a:lnTo>
                  <a:pt x="145389" y="69951"/>
                </a:lnTo>
                <a:lnTo>
                  <a:pt x="148916" y="57896"/>
                </a:lnTo>
                <a:lnTo>
                  <a:pt x="152298" y="45519"/>
                </a:lnTo>
                <a:lnTo>
                  <a:pt x="155515" y="33111"/>
                </a:lnTo>
                <a:lnTo>
                  <a:pt x="158648" y="20574"/>
                </a:lnTo>
                <a:lnTo>
                  <a:pt x="181808" y="20574"/>
                </a:lnTo>
                <a:lnTo>
                  <a:pt x="175107" y="0"/>
                </a:lnTo>
                <a:close/>
              </a:path>
              <a:path w="912495" h="152400" extrusionOk="0">
                <a:moveTo>
                  <a:pt x="210621" y="109042"/>
                </a:moveTo>
                <a:lnTo>
                  <a:pt x="184251" y="109042"/>
                </a:lnTo>
                <a:lnTo>
                  <a:pt x="195910" y="149504"/>
                </a:lnTo>
                <a:lnTo>
                  <a:pt x="223799" y="149504"/>
                </a:lnTo>
                <a:lnTo>
                  <a:pt x="210621" y="109042"/>
                </a:lnTo>
                <a:close/>
              </a:path>
              <a:path w="912495" h="152400" extrusionOk="0">
                <a:moveTo>
                  <a:pt x="181808" y="20574"/>
                </a:moveTo>
                <a:lnTo>
                  <a:pt x="159562" y="20574"/>
                </a:lnTo>
                <a:lnTo>
                  <a:pt x="166158" y="45605"/>
                </a:lnTo>
                <a:lnTo>
                  <a:pt x="169537" y="57928"/>
                </a:lnTo>
                <a:lnTo>
                  <a:pt x="173050" y="69951"/>
                </a:lnTo>
                <a:lnTo>
                  <a:pt x="178308" y="88239"/>
                </a:lnTo>
                <a:lnTo>
                  <a:pt x="203846" y="88239"/>
                </a:lnTo>
                <a:lnTo>
                  <a:pt x="181808" y="20574"/>
                </a:lnTo>
                <a:close/>
              </a:path>
              <a:path w="912495" h="152400" extrusionOk="0">
                <a:moveTo>
                  <a:pt x="265176" y="0"/>
                </a:moveTo>
                <a:lnTo>
                  <a:pt x="238658" y="0"/>
                </a:lnTo>
                <a:lnTo>
                  <a:pt x="238658" y="83896"/>
                </a:lnTo>
                <a:lnTo>
                  <a:pt x="242662" y="115310"/>
                </a:lnTo>
                <a:lnTo>
                  <a:pt x="254060" y="136502"/>
                </a:lnTo>
                <a:lnTo>
                  <a:pt x="271930" y="148479"/>
                </a:lnTo>
                <a:lnTo>
                  <a:pt x="295351" y="152247"/>
                </a:lnTo>
                <a:lnTo>
                  <a:pt x="318832" y="148479"/>
                </a:lnTo>
                <a:lnTo>
                  <a:pt x="336613" y="136502"/>
                </a:lnTo>
                <a:lnTo>
                  <a:pt x="340517" y="129159"/>
                </a:lnTo>
                <a:lnTo>
                  <a:pt x="295351" y="129159"/>
                </a:lnTo>
                <a:lnTo>
                  <a:pt x="283017" y="126973"/>
                </a:lnTo>
                <a:lnTo>
                  <a:pt x="273491" y="119729"/>
                </a:lnTo>
                <a:lnTo>
                  <a:pt x="267351" y="106399"/>
                </a:lnTo>
                <a:lnTo>
                  <a:pt x="265176" y="85953"/>
                </a:lnTo>
                <a:lnTo>
                  <a:pt x="265176" y="0"/>
                </a:lnTo>
                <a:close/>
              </a:path>
              <a:path w="912495" h="152400" extrusionOk="0">
                <a:moveTo>
                  <a:pt x="351815" y="0"/>
                </a:moveTo>
                <a:lnTo>
                  <a:pt x="326440" y="0"/>
                </a:lnTo>
                <a:lnTo>
                  <a:pt x="326440" y="85953"/>
                </a:lnTo>
                <a:lnTo>
                  <a:pt x="324154" y="106399"/>
                </a:lnTo>
                <a:lnTo>
                  <a:pt x="317754" y="119729"/>
                </a:lnTo>
                <a:lnTo>
                  <a:pt x="307924" y="126973"/>
                </a:lnTo>
                <a:lnTo>
                  <a:pt x="295351" y="129159"/>
                </a:lnTo>
                <a:lnTo>
                  <a:pt x="340517" y="129159"/>
                </a:lnTo>
                <a:lnTo>
                  <a:pt x="347879" y="115310"/>
                </a:lnTo>
                <a:lnTo>
                  <a:pt x="351815" y="83896"/>
                </a:lnTo>
                <a:lnTo>
                  <a:pt x="351815" y="0"/>
                </a:lnTo>
                <a:close/>
              </a:path>
              <a:path w="912495" h="152400" extrusionOk="0">
                <a:moveTo>
                  <a:pt x="416280" y="0"/>
                </a:moveTo>
                <a:lnTo>
                  <a:pt x="389077" y="0"/>
                </a:lnTo>
                <a:lnTo>
                  <a:pt x="389077" y="149504"/>
                </a:lnTo>
                <a:lnTo>
                  <a:pt x="414451" y="149504"/>
                </a:lnTo>
                <a:lnTo>
                  <a:pt x="414451" y="84124"/>
                </a:lnTo>
                <a:lnTo>
                  <a:pt x="414076" y="71408"/>
                </a:lnTo>
                <a:lnTo>
                  <a:pt x="413165" y="58521"/>
                </a:lnTo>
                <a:lnTo>
                  <a:pt x="412040" y="45805"/>
                </a:lnTo>
                <a:lnTo>
                  <a:pt x="411022" y="33604"/>
                </a:lnTo>
                <a:lnTo>
                  <a:pt x="434909" y="33604"/>
                </a:lnTo>
                <a:lnTo>
                  <a:pt x="416280" y="0"/>
                </a:lnTo>
                <a:close/>
              </a:path>
              <a:path w="912495" h="152400" extrusionOk="0">
                <a:moveTo>
                  <a:pt x="434909" y="33604"/>
                </a:moveTo>
                <a:lnTo>
                  <a:pt x="411937" y="33604"/>
                </a:lnTo>
                <a:lnTo>
                  <a:pt x="427253" y="65379"/>
                </a:lnTo>
                <a:lnTo>
                  <a:pt x="473887" y="149504"/>
                </a:lnTo>
                <a:lnTo>
                  <a:pt x="501091" y="149504"/>
                </a:lnTo>
                <a:lnTo>
                  <a:pt x="501091" y="115900"/>
                </a:lnTo>
                <a:lnTo>
                  <a:pt x="478231" y="115900"/>
                </a:lnTo>
                <a:lnTo>
                  <a:pt x="462915" y="84124"/>
                </a:lnTo>
                <a:lnTo>
                  <a:pt x="434909" y="33604"/>
                </a:lnTo>
                <a:close/>
              </a:path>
              <a:path w="912495" h="152400" extrusionOk="0">
                <a:moveTo>
                  <a:pt x="501091" y="0"/>
                </a:moveTo>
                <a:lnTo>
                  <a:pt x="475716" y="0"/>
                </a:lnTo>
                <a:lnTo>
                  <a:pt x="475729" y="65379"/>
                </a:lnTo>
                <a:lnTo>
                  <a:pt x="476091" y="77774"/>
                </a:lnTo>
                <a:lnTo>
                  <a:pt x="477002" y="90925"/>
                </a:lnTo>
                <a:lnTo>
                  <a:pt x="478127" y="103820"/>
                </a:lnTo>
                <a:lnTo>
                  <a:pt x="479145" y="115900"/>
                </a:lnTo>
                <a:lnTo>
                  <a:pt x="501091" y="115900"/>
                </a:lnTo>
                <a:lnTo>
                  <a:pt x="501091" y="0"/>
                </a:lnTo>
                <a:close/>
              </a:path>
              <a:path w="912495" h="152400" extrusionOk="0">
                <a:moveTo>
                  <a:pt x="579043" y="0"/>
                </a:moveTo>
                <a:lnTo>
                  <a:pt x="539038" y="0"/>
                </a:lnTo>
                <a:lnTo>
                  <a:pt x="539038" y="149504"/>
                </a:lnTo>
                <a:lnTo>
                  <a:pt x="580415" y="149504"/>
                </a:lnTo>
                <a:lnTo>
                  <a:pt x="610269" y="144693"/>
                </a:lnTo>
                <a:lnTo>
                  <a:pt x="632707" y="130387"/>
                </a:lnTo>
                <a:lnTo>
                  <a:pt x="634126" y="128016"/>
                </a:lnTo>
                <a:lnTo>
                  <a:pt x="565556" y="128016"/>
                </a:lnTo>
                <a:lnTo>
                  <a:pt x="565556" y="21488"/>
                </a:lnTo>
                <a:lnTo>
                  <a:pt x="634368" y="21488"/>
                </a:lnTo>
                <a:lnTo>
                  <a:pt x="632536" y="18516"/>
                </a:lnTo>
                <a:lnTo>
                  <a:pt x="609690" y="4629"/>
                </a:lnTo>
                <a:lnTo>
                  <a:pt x="579043" y="0"/>
                </a:lnTo>
                <a:close/>
              </a:path>
              <a:path w="912495" h="152400" extrusionOk="0">
                <a:moveTo>
                  <a:pt x="634368" y="21488"/>
                </a:moveTo>
                <a:lnTo>
                  <a:pt x="577215" y="21488"/>
                </a:lnTo>
                <a:lnTo>
                  <a:pt x="597338" y="24560"/>
                </a:lnTo>
                <a:lnTo>
                  <a:pt x="612190" y="34061"/>
                </a:lnTo>
                <a:lnTo>
                  <a:pt x="621384" y="50420"/>
                </a:lnTo>
                <a:lnTo>
                  <a:pt x="624535" y="74066"/>
                </a:lnTo>
                <a:lnTo>
                  <a:pt x="621384" y="98022"/>
                </a:lnTo>
                <a:lnTo>
                  <a:pt x="612190" y="114842"/>
                </a:lnTo>
                <a:lnTo>
                  <a:pt x="597338" y="124762"/>
                </a:lnTo>
                <a:lnTo>
                  <a:pt x="577215" y="128016"/>
                </a:lnTo>
                <a:lnTo>
                  <a:pt x="634126" y="128016"/>
                </a:lnTo>
                <a:lnTo>
                  <a:pt x="646830" y="106781"/>
                </a:lnTo>
                <a:lnTo>
                  <a:pt x="651738" y="74066"/>
                </a:lnTo>
                <a:lnTo>
                  <a:pt x="646809" y="41662"/>
                </a:lnTo>
                <a:lnTo>
                  <a:pt x="634368" y="21488"/>
                </a:lnTo>
                <a:close/>
              </a:path>
              <a:path w="912495" h="152400" extrusionOk="0">
                <a:moveTo>
                  <a:pt x="732434" y="0"/>
                </a:moveTo>
                <a:lnTo>
                  <a:pt x="681913" y="0"/>
                </a:lnTo>
                <a:lnTo>
                  <a:pt x="681913" y="149504"/>
                </a:lnTo>
                <a:lnTo>
                  <a:pt x="708431" y="149504"/>
                </a:lnTo>
                <a:lnTo>
                  <a:pt x="708431" y="90982"/>
                </a:lnTo>
                <a:lnTo>
                  <a:pt x="759801" y="90982"/>
                </a:lnTo>
                <a:lnTo>
                  <a:pt x="757580" y="87096"/>
                </a:lnTo>
                <a:lnTo>
                  <a:pt x="769746" y="81027"/>
                </a:lnTo>
                <a:lnTo>
                  <a:pt x="779125" y="71980"/>
                </a:lnTo>
                <a:lnTo>
                  <a:pt x="780131" y="69951"/>
                </a:lnTo>
                <a:lnTo>
                  <a:pt x="708431" y="69951"/>
                </a:lnTo>
                <a:lnTo>
                  <a:pt x="708431" y="21259"/>
                </a:lnTo>
                <a:lnTo>
                  <a:pt x="781339" y="21259"/>
                </a:lnTo>
                <a:lnTo>
                  <a:pt x="771524" y="9658"/>
                </a:lnTo>
                <a:lnTo>
                  <a:pt x="754122" y="2235"/>
                </a:lnTo>
                <a:lnTo>
                  <a:pt x="732434" y="0"/>
                </a:lnTo>
                <a:close/>
              </a:path>
              <a:path w="912495" h="152400" extrusionOk="0">
                <a:moveTo>
                  <a:pt x="759801" y="90982"/>
                </a:moveTo>
                <a:lnTo>
                  <a:pt x="731291" y="90982"/>
                </a:lnTo>
                <a:lnTo>
                  <a:pt x="763524" y="149504"/>
                </a:lnTo>
                <a:lnTo>
                  <a:pt x="793242" y="149504"/>
                </a:lnTo>
                <a:lnTo>
                  <a:pt x="759801" y="90982"/>
                </a:lnTo>
                <a:close/>
              </a:path>
              <a:path w="912495" h="152400" extrusionOk="0">
                <a:moveTo>
                  <a:pt x="781339" y="21259"/>
                </a:moveTo>
                <a:lnTo>
                  <a:pt x="729691" y="21259"/>
                </a:lnTo>
                <a:lnTo>
                  <a:pt x="743203" y="22456"/>
                </a:lnTo>
                <a:lnTo>
                  <a:pt x="753094" y="26374"/>
                </a:lnTo>
                <a:lnTo>
                  <a:pt x="759169" y="33507"/>
                </a:lnTo>
                <a:lnTo>
                  <a:pt x="761238" y="44348"/>
                </a:lnTo>
                <a:lnTo>
                  <a:pt x="759169" y="55485"/>
                </a:lnTo>
                <a:lnTo>
                  <a:pt x="753094" y="63493"/>
                </a:lnTo>
                <a:lnTo>
                  <a:pt x="743203" y="68329"/>
                </a:lnTo>
                <a:lnTo>
                  <a:pt x="729691" y="69951"/>
                </a:lnTo>
                <a:lnTo>
                  <a:pt x="780131" y="69951"/>
                </a:lnTo>
                <a:lnTo>
                  <a:pt x="785162" y="59803"/>
                </a:lnTo>
                <a:lnTo>
                  <a:pt x="787298" y="44348"/>
                </a:lnTo>
                <a:lnTo>
                  <a:pt x="783097" y="23338"/>
                </a:lnTo>
                <a:lnTo>
                  <a:pt x="781339" y="21259"/>
                </a:lnTo>
                <a:close/>
              </a:path>
              <a:path w="912495" h="152400" extrusionOk="0">
                <a:moveTo>
                  <a:pt x="823874" y="0"/>
                </a:moveTo>
                <a:lnTo>
                  <a:pt x="795528" y="0"/>
                </a:lnTo>
                <a:lnTo>
                  <a:pt x="840333" y="93954"/>
                </a:lnTo>
                <a:lnTo>
                  <a:pt x="840333" y="149504"/>
                </a:lnTo>
                <a:lnTo>
                  <a:pt x="866851" y="149504"/>
                </a:lnTo>
                <a:lnTo>
                  <a:pt x="866851" y="93954"/>
                </a:lnTo>
                <a:lnTo>
                  <a:pt x="877808" y="71094"/>
                </a:lnTo>
                <a:lnTo>
                  <a:pt x="853363" y="71094"/>
                </a:lnTo>
                <a:lnTo>
                  <a:pt x="849877" y="62704"/>
                </a:lnTo>
                <a:lnTo>
                  <a:pt x="846562" y="54549"/>
                </a:lnTo>
                <a:lnTo>
                  <a:pt x="843333" y="46437"/>
                </a:lnTo>
                <a:lnTo>
                  <a:pt x="840105" y="38176"/>
                </a:lnTo>
                <a:lnTo>
                  <a:pt x="823874" y="0"/>
                </a:lnTo>
                <a:close/>
              </a:path>
              <a:path w="912495" h="152400" extrusionOk="0">
                <a:moveTo>
                  <a:pt x="911885" y="0"/>
                </a:moveTo>
                <a:lnTo>
                  <a:pt x="884224" y="0"/>
                </a:lnTo>
                <a:lnTo>
                  <a:pt x="867994" y="38176"/>
                </a:lnTo>
                <a:lnTo>
                  <a:pt x="864693" y="46437"/>
                </a:lnTo>
                <a:lnTo>
                  <a:pt x="861307" y="54549"/>
                </a:lnTo>
                <a:lnTo>
                  <a:pt x="854278" y="71094"/>
                </a:lnTo>
                <a:lnTo>
                  <a:pt x="877808" y="71094"/>
                </a:lnTo>
                <a:lnTo>
                  <a:pt x="911885" y="0"/>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 name="Google Shape;164;p22"/>
          <p:cNvSpPr/>
          <p:nvPr/>
        </p:nvSpPr>
        <p:spPr>
          <a:xfrm>
            <a:off x="7197771" y="3887268"/>
            <a:ext cx="532133" cy="105807"/>
          </a:xfrm>
          <a:custGeom>
            <a:avLst/>
            <a:gdLst/>
            <a:ahLst/>
            <a:cxnLst/>
            <a:rect l="l" t="t" r="r" b="b"/>
            <a:pathLst>
              <a:path w="622300" h="155575" extrusionOk="0">
                <a:moveTo>
                  <a:pt x="40005" y="2743"/>
                </a:moveTo>
                <a:lnTo>
                  <a:pt x="0" y="2743"/>
                </a:lnTo>
                <a:lnTo>
                  <a:pt x="0" y="152247"/>
                </a:lnTo>
                <a:lnTo>
                  <a:pt x="41376" y="152247"/>
                </a:lnTo>
                <a:lnTo>
                  <a:pt x="71230" y="147436"/>
                </a:lnTo>
                <a:lnTo>
                  <a:pt x="93668" y="133130"/>
                </a:lnTo>
                <a:lnTo>
                  <a:pt x="95087" y="130759"/>
                </a:lnTo>
                <a:lnTo>
                  <a:pt x="26517" y="130759"/>
                </a:lnTo>
                <a:lnTo>
                  <a:pt x="26517" y="24231"/>
                </a:lnTo>
                <a:lnTo>
                  <a:pt x="95330" y="24231"/>
                </a:lnTo>
                <a:lnTo>
                  <a:pt x="93497" y="21259"/>
                </a:lnTo>
                <a:lnTo>
                  <a:pt x="70651" y="7372"/>
                </a:lnTo>
                <a:lnTo>
                  <a:pt x="40005" y="2743"/>
                </a:lnTo>
                <a:close/>
              </a:path>
              <a:path w="622300" h="155575" extrusionOk="0">
                <a:moveTo>
                  <a:pt x="95330" y="24231"/>
                </a:moveTo>
                <a:lnTo>
                  <a:pt x="38176" y="24231"/>
                </a:lnTo>
                <a:lnTo>
                  <a:pt x="58300" y="27303"/>
                </a:lnTo>
                <a:lnTo>
                  <a:pt x="73152" y="36804"/>
                </a:lnTo>
                <a:lnTo>
                  <a:pt x="82346" y="53163"/>
                </a:lnTo>
                <a:lnTo>
                  <a:pt x="85496" y="76809"/>
                </a:lnTo>
                <a:lnTo>
                  <a:pt x="82346" y="100766"/>
                </a:lnTo>
                <a:lnTo>
                  <a:pt x="73152" y="117586"/>
                </a:lnTo>
                <a:lnTo>
                  <a:pt x="58300" y="127505"/>
                </a:lnTo>
                <a:lnTo>
                  <a:pt x="38176" y="130759"/>
                </a:lnTo>
                <a:lnTo>
                  <a:pt x="95087" y="130759"/>
                </a:lnTo>
                <a:lnTo>
                  <a:pt x="107792" y="109524"/>
                </a:lnTo>
                <a:lnTo>
                  <a:pt x="112699" y="76809"/>
                </a:lnTo>
                <a:lnTo>
                  <a:pt x="107770" y="44405"/>
                </a:lnTo>
                <a:lnTo>
                  <a:pt x="95330" y="24231"/>
                </a:lnTo>
                <a:close/>
              </a:path>
              <a:path w="622300" h="155575" extrusionOk="0">
                <a:moveTo>
                  <a:pt x="200939" y="0"/>
                </a:moveTo>
                <a:lnTo>
                  <a:pt x="174257" y="5218"/>
                </a:lnTo>
                <a:lnTo>
                  <a:pt x="153447" y="20316"/>
                </a:lnTo>
                <a:lnTo>
                  <a:pt x="139924" y="44459"/>
                </a:lnTo>
                <a:lnTo>
                  <a:pt x="135102" y="76809"/>
                </a:lnTo>
                <a:lnTo>
                  <a:pt x="139924" y="109470"/>
                </a:lnTo>
                <a:lnTo>
                  <a:pt x="153447" y="134073"/>
                </a:lnTo>
                <a:lnTo>
                  <a:pt x="174257" y="149590"/>
                </a:lnTo>
                <a:lnTo>
                  <a:pt x="200939" y="154990"/>
                </a:lnTo>
                <a:lnTo>
                  <a:pt x="227753" y="149590"/>
                </a:lnTo>
                <a:lnTo>
                  <a:pt x="248631" y="134073"/>
                </a:lnTo>
                <a:lnTo>
                  <a:pt x="249826" y="131902"/>
                </a:lnTo>
                <a:lnTo>
                  <a:pt x="200939" y="131902"/>
                </a:lnTo>
                <a:lnTo>
                  <a:pt x="184969" y="128019"/>
                </a:lnTo>
                <a:lnTo>
                  <a:pt x="172793" y="116957"/>
                </a:lnTo>
                <a:lnTo>
                  <a:pt x="165031" y="99594"/>
                </a:lnTo>
                <a:lnTo>
                  <a:pt x="162306" y="76809"/>
                </a:lnTo>
                <a:lnTo>
                  <a:pt x="165031" y="54335"/>
                </a:lnTo>
                <a:lnTo>
                  <a:pt x="172793" y="37433"/>
                </a:lnTo>
                <a:lnTo>
                  <a:pt x="184969" y="26789"/>
                </a:lnTo>
                <a:lnTo>
                  <a:pt x="200939" y="23088"/>
                </a:lnTo>
                <a:lnTo>
                  <a:pt x="250186" y="23088"/>
                </a:lnTo>
                <a:lnTo>
                  <a:pt x="248631" y="20316"/>
                </a:lnTo>
                <a:lnTo>
                  <a:pt x="227753" y="5218"/>
                </a:lnTo>
                <a:lnTo>
                  <a:pt x="200939" y="0"/>
                </a:lnTo>
                <a:close/>
              </a:path>
              <a:path w="622300" h="155575" extrusionOk="0">
                <a:moveTo>
                  <a:pt x="250186" y="23088"/>
                </a:moveTo>
                <a:lnTo>
                  <a:pt x="200939" y="23088"/>
                </a:lnTo>
                <a:lnTo>
                  <a:pt x="216909" y="26789"/>
                </a:lnTo>
                <a:lnTo>
                  <a:pt x="229085" y="37433"/>
                </a:lnTo>
                <a:lnTo>
                  <a:pt x="236847" y="54335"/>
                </a:lnTo>
                <a:lnTo>
                  <a:pt x="239572" y="76809"/>
                </a:lnTo>
                <a:lnTo>
                  <a:pt x="236847" y="99594"/>
                </a:lnTo>
                <a:lnTo>
                  <a:pt x="229085" y="116957"/>
                </a:lnTo>
                <a:lnTo>
                  <a:pt x="216909" y="128019"/>
                </a:lnTo>
                <a:lnTo>
                  <a:pt x="200939" y="131902"/>
                </a:lnTo>
                <a:lnTo>
                  <a:pt x="249826" y="131902"/>
                </a:lnTo>
                <a:lnTo>
                  <a:pt x="262179" y="109470"/>
                </a:lnTo>
                <a:lnTo>
                  <a:pt x="267004" y="76809"/>
                </a:lnTo>
                <a:lnTo>
                  <a:pt x="262179" y="44459"/>
                </a:lnTo>
                <a:lnTo>
                  <a:pt x="250186" y="23088"/>
                </a:lnTo>
                <a:close/>
              </a:path>
              <a:path w="622300" h="155575" extrusionOk="0">
                <a:moveTo>
                  <a:pt x="323469" y="2743"/>
                </a:moveTo>
                <a:lnTo>
                  <a:pt x="296951" y="2743"/>
                </a:lnTo>
                <a:lnTo>
                  <a:pt x="296951" y="152247"/>
                </a:lnTo>
                <a:lnTo>
                  <a:pt x="323469" y="152247"/>
                </a:lnTo>
                <a:lnTo>
                  <a:pt x="323469" y="2743"/>
                </a:lnTo>
                <a:close/>
              </a:path>
              <a:path w="622300" h="155575" extrusionOk="0">
                <a:moveTo>
                  <a:pt x="388620" y="2743"/>
                </a:moveTo>
                <a:lnTo>
                  <a:pt x="361416" y="2743"/>
                </a:lnTo>
                <a:lnTo>
                  <a:pt x="361416" y="152247"/>
                </a:lnTo>
                <a:lnTo>
                  <a:pt x="386791" y="152247"/>
                </a:lnTo>
                <a:lnTo>
                  <a:pt x="386791" y="86868"/>
                </a:lnTo>
                <a:lnTo>
                  <a:pt x="386416" y="74152"/>
                </a:lnTo>
                <a:lnTo>
                  <a:pt x="385505" y="61264"/>
                </a:lnTo>
                <a:lnTo>
                  <a:pt x="384380" y="48548"/>
                </a:lnTo>
                <a:lnTo>
                  <a:pt x="383362" y="36347"/>
                </a:lnTo>
                <a:lnTo>
                  <a:pt x="407248" y="36347"/>
                </a:lnTo>
                <a:lnTo>
                  <a:pt x="388620" y="2743"/>
                </a:lnTo>
                <a:close/>
              </a:path>
              <a:path w="622300" h="155575" extrusionOk="0">
                <a:moveTo>
                  <a:pt x="407248" y="36347"/>
                </a:moveTo>
                <a:lnTo>
                  <a:pt x="384276" y="36347"/>
                </a:lnTo>
                <a:lnTo>
                  <a:pt x="399592" y="68122"/>
                </a:lnTo>
                <a:lnTo>
                  <a:pt x="446227" y="152247"/>
                </a:lnTo>
                <a:lnTo>
                  <a:pt x="473430" y="152247"/>
                </a:lnTo>
                <a:lnTo>
                  <a:pt x="473430" y="118643"/>
                </a:lnTo>
                <a:lnTo>
                  <a:pt x="450570" y="118643"/>
                </a:lnTo>
                <a:lnTo>
                  <a:pt x="435254" y="86868"/>
                </a:lnTo>
                <a:lnTo>
                  <a:pt x="407248" y="36347"/>
                </a:lnTo>
                <a:close/>
              </a:path>
              <a:path w="622300" h="155575" extrusionOk="0">
                <a:moveTo>
                  <a:pt x="473430" y="2743"/>
                </a:moveTo>
                <a:lnTo>
                  <a:pt x="448056" y="2743"/>
                </a:lnTo>
                <a:lnTo>
                  <a:pt x="448069" y="68122"/>
                </a:lnTo>
                <a:lnTo>
                  <a:pt x="448431" y="80517"/>
                </a:lnTo>
                <a:lnTo>
                  <a:pt x="449341" y="93668"/>
                </a:lnTo>
                <a:lnTo>
                  <a:pt x="450467" y="106563"/>
                </a:lnTo>
                <a:lnTo>
                  <a:pt x="451484" y="118643"/>
                </a:lnTo>
                <a:lnTo>
                  <a:pt x="473430" y="118643"/>
                </a:lnTo>
                <a:lnTo>
                  <a:pt x="473430" y="2743"/>
                </a:lnTo>
                <a:close/>
              </a:path>
              <a:path w="622300" h="155575" extrusionOk="0">
                <a:moveTo>
                  <a:pt x="574243" y="0"/>
                </a:moveTo>
                <a:lnTo>
                  <a:pt x="546425" y="5300"/>
                </a:lnTo>
                <a:lnTo>
                  <a:pt x="524008" y="20631"/>
                </a:lnTo>
                <a:lnTo>
                  <a:pt x="509049" y="45134"/>
                </a:lnTo>
                <a:lnTo>
                  <a:pt x="503605" y="77952"/>
                </a:lnTo>
                <a:lnTo>
                  <a:pt x="508917" y="110917"/>
                </a:lnTo>
                <a:lnTo>
                  <a:pt x="523636" y="135074"/>
                </a:lnTo>
                <a:lnTo>
                  <a:pt x="545943" y="149929"/>
                </a:lnTo>
                <a:lnTo>
                  <a:pt x="574014" y="154990"/>
                </a:lnTo>
                <a:lnTo>
                  <a:pt x="588648" y="153619"/>
                </a:lnTo>
                <a:lnTo>
                  <a:pt x="601760" y="149847"/>
                </a:lnTo>
                <a:lnTo>
                  <a:pt x="612944" y="144189"/>
                </a:lnTo>
                <a:lnTo>
                  <a:pt x="621792" y="137160"/>
                </a:lnTo>
                <a:lnTo>
                  <a:pt x="621792" y="131902"/>
                </a:lnTo>
                <a:lnTo>
                  <a:pt x="576529" y="131902"/>
                </a:lnTo>
                <a:lnTo>
                  <a:pt x="556751" y="128155"/>
                </a:lnTo>
                <a:lnTo>
                  <a:pt x="542439" y="117357"/>
                </a:lnTo>
                <a:lnTo>
                  <a:pt x="533741" y="100173"/>
                </a:lnTo>
                <a:lnTo>
                  <a:pt x="530809" y="77266"/>
                </a:lnTo>
                <a:lnTo>
                  <a:pt x="534009" y="54624"/>
                </a:lnTo>
                <a:lnTo>
                  <a:pt x="543039" y="37576"/>
                </a:lnTo>
                <a:lnTo>
                  <a:pt x="557041" y="26828"/>
                </a:lnTo>
                <a:lnTo>
                  <a:pt x="575157" y="23088"/>
                </a:lnTo>
                <a:lnTo>
                  <a:pt x="616104" y="23088"/>
                </a:lnTo>
                <a:lnTo>
                  <a:pt x="619506" y="18973"/>
                </a:lnTo>
                <a:lnTo>
                  <a:pt x="611469" y="11958"/>
                </a:lnTo>
                <a:lnTo>
                  <a:pt x="601332" y="5886"/>
                </a:lnTo>
                <a:lnTo>
                  <a:pt x="588966" y="1614"/>
                </a:lnTo>
                <a:lnTo>
                  <a:pt x="574243" y="0"/>
                </a:lnTo>
                <a:close/>
              </a:path>
              <a:path w="622300" h="155575" extrusionOk="0">
                <a:moveTo>
                  <a:pt x="621792" y="71323"/>
                </a:moveTo>
                <a:lnTo>
                  <a:pt x="569671" y="71323"/>
                </a:lnTo>
                <a:lnTo>
                  <a:pt x="569671" y="93040"/>
                </a:lnTo>
                <a:lnTo>
                  <a:pt x="598017" y="93040"/>
                </a:lnTo>
                <a:lnTo>
                  <a:pt x="598017" y="125272"/>
                </a:lnTo>
                <a:lnTo>
                  <a:pt x="593217" y="129616"/>
                </a:lnTo>
                <a:lnTo>
                  <a:pt x="584987" y="131902"/>
                </a:lnTo>
                <a:lnTo>
                  <a:pt x="621792" y="131902"/>
                </a:lnTo>
                <a:lnTo>
                  <a:pt x="621792" y="71323"/>
                </a:lnTo>
                <a:close/>
              </a:path>
              <a:path w="622300" h="155575" extrusionOk="0">
                <a:moveTo>
                  <a:pt x="616104" y="23088"/>
                </a:moveTo>
                <a:lnTo>
                  <a:pt x="575157" y="23088"/>
                </a:lnTo>
                <a:lnTo>
                  <a:pt x="584694" y="24095"/>
                </a:lnTo>
                <a:lnTo>
                  <a:pt x="592645" y="26860"/>
                </a:lnTo>
                <a:lnTo>
                  <a:pt x="599396" y="30996"/>
                </a:lnTo>
                <a:lnTo>
                  <a:pt x="605332" y="36118"/>
                </a:lnTo>
                <a:lnTo>
                  <a:pt x="616104" y="23088"/>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 name="Google Shape;165;p22"/>
          <p:cNvSpPr/>
          <p:nvPr/>
        </p:nvSpPr>
        <p:spPr>
          <a:xfrm>
            <a:off x="2424463" y="4602667"/>
            <a:ext cx="926889" cy="129559"/>
          </a:xfrm>
          <a:custGeom>
            <a:avLst/>
            <a:gdLst/>
            <a:ahLst/>
            <a:cxnLst/>
            <a:rect l="l" t="t" r="r" b="b"/>
            <a:pathLst>
              <a:path w="1083945" h="190500" extrusionOk="0">
                <a:moveTo>
                  <a:pt x="109880" y="146418"/>
                </a:moveTo>
                <a:lnTo>
                  <a:pt x="73342" y="146418"/>
                </a:lnTo>
                <a:lnTo>
                  <a:pt x="73342" y="186956"/>
                </a:lnTo>
                <a:lnTo>
                  <a:pt x="109880" y="186956"/>
                </a:lnTo>
                <a:lnTo>
                  <a:pt x="109880" y="146418"/>
                </a:lnTo>
                <a:close/>
              </a:path>
              <a:path w="1083945" h="190500" extrusionOk="0">
                <a:moveTo>
                  <a:pt x="109880" y="17602"/>
                </a:moveTo>
                <a:lnTo>
                  <a:pt x="61874" y="17602"/>
                </a:lnTo>
                <a:lnTo>
                  <a:pt x="0" y="119481"/>
                </a:lnTo>
                <a:lnTo>
                  <a:pt x="0" y="146418"/>
                </a:lnTo>
                <a:lnTo>
                  <a:pt x="129349" y="146418"/>
                </a:lnTo>
                <a:lnTo>
                  <a:pt x="129349" y="116547"/>
                </a:lnTo>
                <a:lnTo>
                  <a:pt x="37604" y="116547"/>
                </a:lnTo>
                <a:lnTo>
                  <a:pt x="60007" y="79743"/>
                </a:lnTo>
                <a:lnTo>
                  <a:pt x="63599" y="72546"/>
                </a:lnTo>
                <a:lnTo>
                  <a:pt x="67141" y="65374"/>
                </a:lnTo>
                <a:lnTo>
                  <a:pt x="70583" y="58253"/>
                </a:lnTo>
                <a:lnTo>
                  <a:pt x="73875" y="51206"/>
                </a:lnTo>
                <a:lnTo>
                  <a:pt x="109880" y="51206"/>
                </a:lnTo>
                <a:lnTo>
                  <a:pt x="109880" y="17602"/>
                </a:lnTo>
                <a:close/>
              </a:path>
              <a:path w="1083945" h="190500" extrusionOk="0">
                <a:moveTo>
                  <a:pt x="109880" y="51206"/>
                </a:moveTo>
                <a:lnTo>
                  <a:pt x="74942" y="51206"/>
                </a:lnTo>
                <a:lnTo>
                  <a:pt x="73942" y="70042"/>
                </a:lnTo>
                <a:lnTo>
                  <a:pt x="73517" y="80047"/>
                </a:lnTo>
                <a:lnTo>
                  <a:pt x="73342" y="89077"/>
                </a:lnTo>
                <a:lnTo>
                  <a:pt x="73342" y="116547"/>
                </a:lnTo>
                <a:lnTo>
                  <a:pt x="109880" y="116547"/>
                </a:lnTo>
                <a:lnTo>
                  <a:pt x="109880" y="51206"/>
                </a:lnTo>
                <a:close/>
              </a:path>
              <a:path w="1083945" h="190500" extrusionOk="0">
                <a:moveTo>
                  <a:pt x="238429" y="54673"/>
                </a:moveTo>
                <a:lnTo>
                  <a:pt x="206425" y="54673"/>
                </a:lnTo>
                <a:lnTo>
                  <a:pt x="206425" y="186956"/>
                </a:lnTo>
                <a:lnTo>
                  <a:pt x="245630" y="186956"/>
                </a:lnTo>
                <a:lnTo>
                  <a:pt x="245630" y="97612"/>
                </a:lnTo>
                <a:lnTo>
                  <a:pt x="251718" y="92011"/>
                </a:lnTo>
                <a:lnTo>
                  <a:pt x="257532" y="88011"/>
                </a:lnTo>
                <a:lnTo>
                  <a:pt x="262995" y="85610"/>
                </a:lnTo>
                <a:lnTo>
                  <a:pt x="268033" y="84810"/>
                </a:lnTo>
                <a:lnTo>
                  <a:pt x="399454" y="84810"/>
                </a:lnTo>
                <a:lnTo>
                  <a:pt x="399204" y="82526"/>
                </a:lnTo>
                <a:lnTo>
                  <a:pt x="395207" y="73609"/>
                </a:lnTo>
                <a:lnTo>
                  <a:pt x="318706" y="73609"/>
                </a:lnTo>
                <a:lnTo>
                  <a:pt x="317538" y="71742"/>
                </a:lnTo>
                <a:lnTo>
                  <a:pt x="241096" y="71742"/>
                </a:lnTo>
                <a:lnTo>
                  <a:pt x="238429" y="54673"/>
                </a:lnTo>
                <a:close/>
              </a:path>
              <a:path w="1083945" h="190500" extrusionOk="0">
                <a:moveTo>
                  <a:pt x="346176" y="84810"/>
                </a:moveTo>
                <a:lnTo>
                  <a:pt x="268033" y="84810"/>
                </a:lnTo>
                <a:lnTo>
                  <a:pt x="275301" y="86027"/>
                </a:lnTo>
                <a:lnTo>
                  <a:pt x="280368" y="90144"/>
                </a:lnTo>
                <a:lnTo>
                  <a:pt x="283335" y="97862"/>
                </a:lnTo>
                <a:lnTo>
                  <a:pt x="284302" y="109880"/>
                </a:lnTo>
                <a:lnTo>
                  <a:pt x="284302" y="186956"/>
                </a:lnTo>
                <a:lnTo>
                  <a:pt x="323507" y="186956"/>
                </a:lnTo>
                <a:lnTo>
                  <a:pt x="323507" y="97612"/>
                </a:lnTo>
                <a:lnTo>
                  <a:pt x="329712" y="92011"/>
                </a:lnTo>
                <a:lnTo>
                  <a:pt x="335541" y="88011"/>
                </a:lnTo>
                <a:lnTo>
                  <a:pt x="341021" y="85610"/>
                </a:lnTo>
                <a:lnTo>
                  <a:pt x="346176" y="84810"/>
                </a:lnTo>
                <a:close/>
              </a:path>
              <a:path w="1083945" h="190500" extrusionOk="0">
                <a:moveTo>
                  <a:pt x="399454" y="84810"/>
                </a:moveTo>
                <a:lnTo>
                  <a:pt x="346176" y="84810"/>
                </a:lnTo>
                <a:lnTo>
                  <a:pt x="353444" y="86027"/>
                </a:lnTo>
                <a:lnTo>
                  <a:pt x="358511" y="90144"/>
                </a:lnTo>
                <a:lnTo>
                  <a:pt x="361478" y="97862"/>
                </a:lnTo>
                <a:lnTo>
                  <a:pt x="362445" y="109880"/>
                </a:lnTo>
                <a:lnTo>
                  <a:pt x="362445" y="186956"/>
                </a:lnTo>
                <a:lnTo>
                  <a:pt x="401650" y="186956"/>
                </a:lnTo>
                <a:lnTo>
                  <a:pt x="401650" y="104813"/>
                </a:lnTo>
                <a:lnTo>
                  <a:pt x="399454" y="84810"/>
                </a:lnTo>
                <a:close/>
              </a:path>
              <a:path w="1083945" h="190500" extrusionOk="0">
                <a:moveTo>
                  <a:pt x="360311" y="51473"/>
                </a:moveTo>
                <a:lnTo>
                  <a:pt x="348035" y="53244"/>
                </a:lnTo>
                <a:lnTo>
                  <a:pt x="337308" y="58040"/>
                </a:lnTo>
                <a:lnTo>
                  <a:pt x="327682" y="65087"/>
                </a:lnTo>
                <a:lnTo>
                  <a:pt x="318706" y="73609"/>
                </a:lnTo>
                <a:lnTo>
                  <a:pt x="395207" y="73609"/>
                </a:lnTo>
                <a:lnTo>
                  <a:pt x="391682" y="65741"/>
                </a:lnTo>
                <a:lnTo>
                  <a:pt x="378809" y="55156"/>
                </a:lnTo>
                <a:lnTo>
                  <a:pt x="360311" y="51473"/>
                </a:lnTo>
                <a:close/>
              </a:path>
              <a:path w="1083945" h="190500" extrusionOk="0">
                <a:moveTo>
                  <a:pt x="282168" y="51473"/>
                </a:moveTo>
                <a:lnTo>
                  <a:pt x="270142" y="53102"/>
                </a:lnTo>
                <a:lnTo>
                  <a:pt x="259765" y="57507"/>
                </a:lnTo>
                <a:lnTo>
                  <a:pt x="250589" y="63962"/>
                </a:lnTo>
                <a:lnTo>
                  <a:pt x="242163" y="71742"/>
                </a:lnTo>
                <a:lnTo>
                  <a:pt x="317538" y="71742"/>
                </a:lnTo>
                <a:lnTo>
                  <a:pt x="312809" y="64187"/>
                </a:lnTo>
                <a:lnTo>
                  <a:pt x="304938" y="57240"/>
                </a:lnTo>
                <a:lnTo>
                  <a:pt x="294816" y="52944"/>
                </a:lnTo>
                <a:lnTo>
                  <a:pt x="282168" y="51473"/>
                </a:lnTo>
                <a:close/>
              </a:path>
              <a:path w="1083945" h="190500" extrusionOk="0">
                <a:moveTo>
                  <a:pt x="491794" y="51473"/>
                </a:moveTo>
                <a:lnTo>
                  <a:pt x="467533" y="56119"/>
                </a:lnTo>
                <a:lnTo>
                  <a:pt x="446922" y="69642"/>
                </a:lnTo>
                <a:lnTo>
                  <a:pt x="432612" y="91415"/>
                </a:lnTo>
                <a:lnTo>
                  <a:pt x="427253" y="120815"/>
                </a:lnTo>
                <a:lnTo>
                  <a:pt x="432612" y="150214"/>
                </a:lnTo>
                <a:lnTo>
                  <a:pt x="446922" y="171988"/>
                </a:lnTo>
                <a:lnTo>
                  <a:pt x="467533" y="185510"/>
                </a:lnTo>
                <a:lnTo>
                  <a:pt x="491794" y="190157"/>
                </a:lnTo>
                <a:lnTo>
                  <a:pt x="515901" y="185510"/>
                </a:lnTo>
                <a:lnTo>
                  <a:pt x="536433" y="171988"/>
                </a:lnTo>
                <a:lnTo>
                  <a:pt x="545333" y="158419"/>
                </a:lnTo>
                <a:lnTo>
                  <a:pt x="491794" y="158419"/>
                </a:lnTo>
                <a:lnTo>
                  <a:pt x="481139" y="155769"/>
                </a:lnTo>
                <a:lnTo>
                  <a:pt x="473559" y="148218"/>
                </a:lnTo>
                <a:lnTo>
                  <a:pt x="469029" y="136367"/>
                </a:lnTo>
                <a:lnTo>
                  <a:pt x="467525" y="120815"/>
                </a:lnTo>
                <a:lnTo>
                  <a:pt x="469029" y="105263"/>
                </a:lnTo>
                <a:lnTo>
                  <a:pt x="473559" y="93411"/>
                </a:lnTo>
                <a:lnTo>
                  <a:pt x="481139" y="85860"/>
                </a:lnTo>
                <a:lnTo>
                  <a:pt x="491794" y="83210"/>
                </a:lnTo>
                <a:lnTo>
                  <a:pt x="545333" y="83210"/>
                </a:lnTo>
                <a:lnTo>
                  <a:pt x="536433" y="69642"/>
                </a:lnTo>
                <a:lnTo>
                  <a:pt x="515901" y="56119"/>
                </a:lnTo>
                <a:lnTo>
                  <a:pt x="491794" y="51473"/>
                </a:lnTo>
                <a:close/>
              </a:path>
              <a:path w="1083945" h="190500" extrusionOk="0">
                <a:moveTo>
                  <a:pt x="545333" y="83210"/>
                </a:moveTo>
                <a:lnTo>
                  <a:pt x="491794" y="83210"/>
                </a:lnTo>
                <a:lnTo>
                  <a:pt x="502337" y="85860"/>
                </a:lnTo>
                <a:lnTo>
                  <a:pt x="509930" y="93411"/>
                </a:lnTo>
                <a:lnTo>
                  <a:pt x="514522" y="105263"/>
                </a:lnTo>
                <a:lnTo>
                  <a:pt x="516064" y="120815"/>
                </a:lnTo>
                <a:lnTo>
                  <a:pt x="514522" y="136367"/>
                </a:lnTo>
                <a:lnTo>
                  <a:pt x="509930" y="148218"/>
                </a:lnTo>
                <a:lnTo>
                  <a:pt x="502337" y="155769"/>
                </a:lnTo>
                <a:lnTo>
                  <a:pt x="491794" y="158419"/>
                </a:lnTo>
                <a:lnTo>
                  <a:pt x="545333" y="158419"/>
                </a:lnTo>
                <a:lnTo>
                  <a:pt x="550714" y="150214"/>
                </a:lnTo>
                <a:lnTo>
                  <a:pt x="556069" y="120815"/>
                </a:lnTo>
                <a:lnTo>
                  <a:pt x="550714" y="91415"/>
                </a:lnTo>
                <a:lnTo>
                  <a:pt x="545333" y="83210"/>
                </a:lnTo>
                <a:close/>
              </a:path>
              <a:path w="1083945" h="190500" extrusionOk="0">
                <a:moveTo>
                  <a:pt x="615010" y="54673"/>
                </a:moveTo>
                <a:lnTo>
                  <a:pt x="583006" y="54673"/>
                </a:lnTo>
                <a:lnTo>
                  <a:pt x="583006" y="186956"/>
                </a:lnTo>
                <a:lnTo>
                  <a:pt x="622211" y="186956"/>
                </a:lnTo>
                <a:lnTo>
                  <a:pt x="622211" y="97612"/>
                </a:lnTo>
                <a:lnTo>
                  <a:pt x="628257" y="92124"/>
                </a:lnTo>
                <a:lnTo>
                  <a:pt x="633979" y="88111"/>
                </a:lnTo>
                <a:lnTo>
                  <a:pt x="639950" y="85648"/>
                </a:lnTo>
                <a:lnTo>
                  <a:pt x="646747" y="84810"/>
                </a:lnTo>
                <a:lnTo>
                  <a:pt x="700096" y="84810"/>
                </a:lnTo>
                <a:lnTo>
                  <a:pt x="699854" y="82526"/>
                </a:lnTo>
                <a:lnTo>
                  <a:pt x="695003" y="71475"/>
                </a:lnTo>
                <a:lnTo>
                  <a:pt x="617677" y="71475"/>
                </a:lnTo>
                <a:lnTo>
                  <a:pt x="615010" y="54673"/>
                </a:lnTo>
                <a:close/>
              </a:path>
              <a:path w="1083945" h="190500" extrusionOk="0">
                <a:moveTo>
                  <a:pt x="700096" y="84810"/>
                </a:moveTo>
                <a:lnTo>
                  <a:pt x="646747" y="84810"/>
                </a:lnTo>
                <a:lnTo>
                  <a:pt x="654015" y="86027"/>
                </a:lnTo>
                <a:lnTo>
                  <a:pt x="659082" y="90144"/>
                </a:lnTo>
                <a:lnTo>
                  <a:pt x="662049" y="97862"/>
                </a:lnTo>
                <a:lnTo>
                  <a:pt x="663016" y="109880"/>
                </a:lnTo>
                <a:lnTo>
                  <a:pt x="663016" y="186956"/>
                </a:lnTo>
                <a:lnTo>
                  <a:pt x="702221" y="186956"/>
                </a:lnTo>
                <a:lnTo>
                  <a:pt x="702221" y="104813"/>
                </a:lnTo>
                <a:lnTo>
                  <a:pt x="700096" y="84810"/>
                </a:lnTo>
                <a:close/>
              </a:path>
              <a:path w="1083945" h="190500" extrusionOk="0">
                <a:moveTo>
                  <a:pt x="661149" y="51473"/>
                </a:moveTo>
                <a:lnTo>
                  <a:pt x="648560" y="53098"/>
                </a:lnTo>
                <a:lnTo>
                  <a:pt x="637446" y="57473"/>
                </a:lnTo>
                <a:lnTo>
                  <a:pt x="627582" y="63849"/>
                </a:lnTo>
                <a:lnTo>
                  <a:pt x="618744" y="71475"/>
                </a:lnTo>
                <a:lnTo>
                  <a:pt x="695003" y="71475"/>
                </a:lnTo>
                <a:lnTo>
                  <a:pt x="692486" y="65741"/>
                </a:lnTo>
                <a:lnTo>
                  <a:pt x="679718" y="55156"/>
                </a:lnTo>
                <a:lnTo>
                  <a:pt x="661149" y="51473"/>
                </a:lnTo>
                <a:close/>
              </a:path>
              <a:path w="1083945" h="190500" extrusionOk="0">
                <a:moveTo>
                  <a:pt x="780084" y="85344"/>
                </a:moveTo>
                <a:lnTo>
                  <a:pt x="740879" y="85344"/>
                </a:lnTo>
                <a:lnTo>
                  <a:pt x="740879" y="138950"/>
                </a:lnTo>
                <a:lnTo>
                  <a:pt x="743392" y="159890"/>
                </a:lnTo>
                <a:lnTo>
                  <a:pt x="751381" y="176055"/>
                </a:lnTo>
                <a:lnTo>
                  <a:pt x="765520" y="186469"/>
                </a:lnTo>
                <a:lnTo>
                  <a:pt x="786485" y="190157"/>
                </a:lnTo>
                <a:lnTo>
                  <a:pt x="795495" y="189707"/>
                </a:lnTo>
                <a:lnTo>
                  <a:pt x="803354" y="188556"/>
                </a:lnTo>
                <a:lnTo>
                  <a:pt x="810113" y="187006"/>
                </a:lnTo>
                <a:lnTo>
                  <a:pt x="815822" y="185356"/>
                </a:lnTo>
                <a:lnTo>
                  <a:pt x="810261" y="159486"/>
                </a:lnTo>
                <a:lnTo>
                  <a:pt x="797153" y="159486"/>
                </a:lnTo>
                <a:lnTo>
                  <a:pt x="790098" y="158294"/>
                </a:lnTo>
                <a:lnTo>
                  <a:pt x="784718" y="154552"/>
                </a:lnTo>
                <a:lnTo>
                  <a:pt x="781289" y="148010"/>
                </a:lnTo>
                <a:lnTo>
                  <a:pt x="780151" y="138950"/>
                </a:lnTo>
                <a:lnTo>
                  <a:pt x="780084" y="85344"/>
                </a:lnTo>
                <a:close/>
              </a:path>
              <a:path w="1083945" h="190500" extrusionOk="0">
                <a:moveTo>
                  <a:pt x="809688" y="156819"/>
                </a:moveTo>
                <a:lnTo>
                  <a:pt x="806221" y="158153"/>
                </a:lnTo>
                <a:lnTo>
                  <a:pt x="801420" y="159486"/>
                </a:lnTo>
                <a:lnTo>
                  <a:pt x="810261" y="159486"/>
                </a:lnTo>
                <a:lnTo>
                  <a:pt x="809688" y="156819"/>
                </a:lnTo>
                <a:close/>
              </a:path>
              <a:path w="1083945" h="190500" extrusionOk="0">
                <a:moveTo>
                  <a:pt x="780084" y="19469"/>
                </a:moveTo>
                <a:lnTo>
                  <a:pt x="747547" y="19469"/>
                </a:lnTo>
                <a:lnTo>
                  <a:pt x="743013" y="54673"/>
                </a:lnTo>
                <a:lnTo>
                  <a:pt x="722744" y="56273"/>
                </a:lnTo>
                <a:lnTo>
                  <a:pt x="722744" y="85344"/>
                </a:lnTo>
                <a:lnTo>
                  <a:pt x="811822" y="85344"/>
                </a:lnTo>
                <a:lnTo>
                  <a:pt x="811822" y="54673"/>
                </a:lnTo>
                <a:lnTo>
                  <a:pt x="780084" y="54673"/>
                </a:lnTo>
                <a:lnTo>
                  <a:pt x="780084" y="19469"/>
                </a:lnTo>
                <a:close/>
              </a:path>
              <a:path w="1083945" h="190500" extrusionOk="0">
                <a:moveTo>
                  <a:pt x="876896" y="0"/>
                </a:moveTo>
                <a:lnTo>
                  <a:pt x="837692" y="0"/>
                </a:lnTo>
                <a:lnTo>
                  <a:pt x="837692" y="186956"/>
                </a:lnTo>
                <a:lnTo>
                  <a:pt x="876896" y="186956"/>
                </a:lnTo>
                <a:lnTo>
                  <a:pt x="876896" y="97612"/>
                </a:lnTo>
                <a:lnTo>
                  <a:pt x="882943" y="92124"/>
                </a:lnTo>
                <a:lnTo>
                  <a:pt x="888665" y="88111"/>
                </a:lnTo>
                <a:lnTo>
                  <a:pt x="894636" y="85648"/>
                </a:lnTo>
                <a:lnTo>
                  <a:pt x="901433" y="84810"/>
                </a:lnTo>
                <a:lnTo>
                  <a:pt x="954782" y="84810"/>
                </a:lnTo>
                <a:lnTo>
                  <a:pt x="954539" y="82526"/>
                </a:lnTo>
                <a:lnTo>
                  <a:pt x="948869" y="69608"/>
                </a:lnTo>
                <a:lnTo>
                  <a:pt x="875030" y="69608"/>
                </a:lnTo>
                <a:lnTo>
                  <a:pt x="876896" y="45872"/>
                </a:lnTo>
                <a:lnTo>
                  <a:pt x="876896" y="0"/>
                </a:lnTo>
                <a:close/>
              </a:path>
              <a:path w="1083945" h="190500" extrusionOk="0">
                <a:moveTo>
                  <a:pt x="954782" y="84810"/>
                </a:moveTo>
                <a:lnTo>
                  <a:pt x="901433" y="84810"/>
                </a:lnTo>
                <a:lnTo>
                  <a:pt x="908700" y="86027"/>
                </a:lnTo>
                <a:lnTo>
                  <a:pt x="913768" y="90144"/>
                </a:lnTo>
                <a:lnTo>
                  <a:pt x="916735" y="97862"/>
                </a:lnTo>
                <a:lnTo>
                  <a:pt x="917702" y="109880"/>
                </a:lnTo>
                <a:lnTo>
                  <a:pt x="917702" y="186956"/>
                </a:lnTo>
                <a:lnTo>
                  <a:pt x="956906" y="186956"/>
                </a:lnTo>
                <a:lnTo>
                  <a:pt x="956906" y="104813"/>
                </a:lnTo>
                <a:lnTo>
                  <a:pt x="954782" y="84810"/>
                </a:lnTo>
                <a:close/>
              </a:path>
              <a:path w="1083945" h="190500" extrusionOk="0">
                <a:moveTo>
                  <a:pt x="915835" y="51473"/>
                </a:moveTo>
                <a:lnTo>
                  <a:pt x="903308" y="53069"/>
                </a:lnTo>
                <a:lnTo>
                  <a:pt x="892432" y="57240"/>
                </a:lnTo>
                <a:lnTo>
                  <a:pt x="883056" y="63062"/>
                </a:lnTo>
                <a:lnTo>
                  <a:pt x="875030" y="69608"/>
                </a:lnTo>
                <a:lnTo>
                  <a:pt x="948869" y="69608"/>
                </a:lnTo>
                <a:lnTo>
                  <a:pt x="947172" y="65741"/>
                </a:lnTo>
                <a:lnTo>
                  <a:pt x="934404" y="55156"/>
                </a:lnTo>
                <a:lnTo>
                  <a:pt x="915835" y="51473"/>
                </a:lnTo>
                <a:close/>
              </a:path>
              <a:path w="1083945" h="190500" extrusionOk="0">
                <a:moveTo>
                  <a:pt x="995845" y="147218"/>
                </a:moveTo>
                <a:lnTo>
                  <a:pt x="978242" y="171754"/>
                </a:lnTo>
                <a:lnTo>
                  <a:pt x="989348" y="179243"/>
                </a:lnTo>
                <a:lnTo>
                  <a:pt x="1002079" y="185056"/>
                </a:lnTo>
                <a:lnTo>
                  <a:pt x="1015560" y="188819"/>
                </a:lnTo>
                <a:lnTo>
                  <a:pt x="1028915" y="190157"/>
                </a:lnTo>
                <a:lnTo>
                  <a:pt x="1052381" y="186865"/>
                </a:lnTo>
                <a:lnTo>
                  <a:pt x="1069420" y="177822"/>
                </a:lnTo>
                <a:lnTo>
                  <a:pt x="1079809" y="164278"/>
                </a:lnTo>
                <a:lnTo>
                  <a:pt x="1080477" y="161086"/>
                </a:lnTo>
                <a:lnTo>
                  <a:pt x="1029982" y="161086"/>
                </a:lnTo>
                <a:lnTo>
                  <a:pt x="1021610" y="160195"/>
                </a:lnTo>
                <a:lnTo>
                  <a:pt x="1013213" y="157553"/>
                </a:lnTo>
                <a:lnTo>
                  <a:pt x="1004667" y="153210"/>
                </a:lnTo>
                <a:lnTo>
                  <a:pt x="995845" y="147218"/>
                </a:lnTo>
                <a:close/>
              </a:path>
              <a:path w="1083945" h="190500" extrusionOk="0">
                <a:moveTo>
                  <a:pt x="1035583" y="51473"/>
                </a:moveTo>
                <a:lnTo>
                  <a:pt x="1014726" y="54481"/>
                </a:lnTo>
                <a:lnTo>
                  <a:pt x="998745" y="62941"/>
                </a:lnTo>
                <a:lnTo>
                  <a:pt x="988515" y="76001"/>
                </a:lnTo>
                <a:lnTo>
                  <a:pt x="984910" y="92811"/>
                </a:lnTo>
                <a:lnTo>
                  <a:pt x="988119" y="107259"/>
                </a:lnTo>
                <a:lnTo>
                  <a:pt x="996378" y="118181"/>
                </a:lnTo>
                <a:lnTo>
                  <a:pt x="1007638" y="126153"/>
                </a:lnTo>
                <a:lnTo>
                  <a:pt x="1019848" y="131749"/>
                </a:lnTo>
                <a:lnTo>
                  <a:pt x="1029795" y="135596"/>
                </a:lnTo>
                <a:lnTo>
                  <a:pt x="1038417" y="139517"/>
                </a:lnTo>
                <a:lnTo>
                  <a:pt x="1044488" y="144088"/>
                </a:lnTo>
                <a:lnTo>
                  <a:pt x="1046784" y="149885"/>
                </a:lnTo>
                <a:lnTo>
                  <a:pt x="1046784" y="156819"/>
                </a:lnTo>
                <a:lnTo>
                  <a:pt x="1041717" y="161086"/>
                </a:lnTo>
                <a:lnTo>
                  <a:pt x="1080477" y="161086"/>
                </a:lnTo>
                <a:lnTo>
                  <a:pt x="1071754" y="120815"/>
                </a:lnTo>
                <a:lnTo>
                  <a:pt x="1037804" y="104183"/>
                </a:lnTo>
                <a:lnTo>
                  <a:pt x="1029549" y="100645"/>
                </a:lnTo>
                <a:lnTo>
                  <a:pt x="1023844" y="96457"/>
                </a:lnTo>
                <a:lnTo>
                  <a:pt x="1021715" y="90944"/>
                </a:lnTo>
                <a:lnTo>
                  <a:pt x="1021715" y="84277"/>
                </a:lnTo>
                <a:lnTo>
                  <a:pt x="1026515" y="80543"/>
                </a:lnTo>
                <a:lnTo>
                  <a:pt x="1073054" y="80543"/>
                </a:lnTo>
                <a:lnTo>
                  <a:pt x="1082255" y="68275"/>
                </a:lnTo>
                <a:lnTo>
                  <a:pt x="1072975" y="62049"/>
                </a:lnTo>
                <a:lnTo>
                  <a:pt x="1062220" y="56673"/>
                </a:lnTo>
                <a:lnTo>
                  <a:pt x="1049814" y="52898"/>
                </a:lnTo>
                <a:lnTo>
                  <a:pt x="1035583" y="51473"/>
                </a:lnTo>
                <a:close/>
              </a:path>
              <a:path w="1083945" h="190500" extrusionOk="0">
                <a:moveTo>
                  <a:pt x="1073054" y="80543"/>
                </a:moveTo>
                <a:lnTo>
                  <a:pt x="1036650" y="80543"/>
                </a:lnTo>
                <a:lnTo>
                  <a:pt x="1043613" y="81318"/>
                </a:lnTo>
                <a:lnTo>
                  <a:pt x="1050551" y="83543"/>
                </a:lnTo>
                <a:lnTo>
                  <a:pt x="1057540" y="87069"/>
                </a:lnTo>
                <a:lnTo>
                  <a:pt x="1064653" y="91744"/>
                </a:lnTo>
                <a:lnTo>
                  <a:pt x="1073054" y="80543"/>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 name="Google Shape;166;p22"/>
          <p:cNvSpPr/>
          <p:nvPr/>
        </p:nvSpPr>
        <p:spPr>
          <a:xfrm>
            <a:off x="2505303" y="4396979"/>
            <a:ext cx="762362" cy="150721"/>
          </a:xfrm>
          <a:custGeom>
            <a:avLst/>
            <a:gdLst/>
            <a:ahLst/>
            <a:cxnLst/>
            <a:rect l="l" t="t" r="r" b="b"/>
            <a:pathLst>
              <a:path w="891539" h="221615" extrusionOk="0">
                <a:moveTo>
                  <a:pt x="17602" y="124015"/>
                </a:moveTo>
                <a:lnTo>
                  <a:pt x="0" y="148818"/>
                </a:lnTo>
                <a:lnTo>
                  <a:pt x="11059" y="158153"/>
                </a:lnTo>
                <a:lnTo>
                  <a:pt x="24469" y="165687"/>
                </a:lnTo>
                <a:lnTo>
                  <a:pt x="40580" y="170721"/>
                </a:lnTo>
                <a:lnTo>
                  <a:pt x="59740" y="172554"/>
                </a:lnTo>
                <a:lnTo>
                  <a:pt x="83402" y="168591"/>
                </a:lnTo>
                <a:lnTo>
                  <a:pt x="103212" y="157052"/>
                </a:lnTo>
                <a:lnTo>
                  <a:pt x="115099" y="140817"/>
                </a:lnTo>
                <a:lnTo>
                  <a:pt x="54140" y="140817"/>
                </a:lnTo>
                <a:lnTo>
                  <a:pt x="43780" y="139504"/>
                </a:lnTo>
                <a:lnTo>
                  <a:pt x="34270" y="135916"/>
                </a:lnTo>
                <a:lnTo>
                  <a:pt x="25561" y="130578"/>
                </a:lnTo>
                <a:lnTo>
                  <a:pt x="17602" y="124015"/>
                </a:lnTo>
                <a:close/>
              </a:path>
              <a:path w="891539" h="221615" extrusionOk="0">
                <a:moveTo>
                  <a:pt x="116357" y="88277"/>
                </a:moveTo>
                <a:lnTo>
                  <a:pt x="56007" y="88277"/>
                </a:lnTo>
                <a:lnTo>
                  <a:pt x="66812" y="89961"/>
                </a:lnTo>
                <a:lnTo>
                  <a:pt x="75242" y="94945"/>
                </a:lnTo>
                <a:lnTo>
                  <a:pt x="80722" y="103129"/>
                </a:lnTo>
                <a:lnTo>
                  <a:pt x="82677" y="114414"/>
                </a:lnTo>
                <a:lnTo>
                  <a:pt x="80655" y="125853"/>
                </a:lnTo>
                <a:lnTo>
                  <a:pt x="74909" y="134116"/>
                </a:lnTo>
                <a:lnTo>
                  <a:pt x="65912" y="139129"/>
                </a:lnTo>
                <a:lnTo>
                  <a:pt x="54140" y="140817"/>
                </a:lnTo>
                <a:lnTo>
                  <a:pt x="115099" y="140817"/>
                </a:lnTo>
                <a:lnTo>
                  <a:pt x="116822" y="138463"/>
                </a:lnTo>
                <a:lnTo>
                  <a:pt x="121881" y="113347"/>
                </a:lnTo>
                <a:lnTo>
                  <a:pt x="117552" y="89948"/>
                </a:lnTo>
                <a:lnTo>
                  <a:pt x="116357" y="88277"/>
                </a:lnTo>
                <a:close/>
              </a:path>
              <a:path w="891539" h="221615" extrusionOk="0">
                <a:moveTo>
                  <a:pt x="114147" y="0"/>
                </a:moveTo>
                <a:lnTo>
                  <a:pt x="18135" y="0"/>
                </a:lnTo>
                <a:lnTo>
                  <a:pt x="13335" y="85610"/>
                </a:lnTo>
                <a:lnTo>
                  <a:pt x="30937" y="96812"/>
                </a:lnTo>
                <a:lnTo>
                  <a:pt x="37742" y="92778"/>
                </a:lnTo>
                <a:lnTo>
                  <a:pt x="43572" y="90144"/>
                </a:lnTo>
                <a:lnTo>
                  <a:pt x="49352" y="88711"/>
                </a:lnTo>
                <a:lnTo>
                  <a:pt x="56007" y="88277"/>
                </a:lnTo>
                <a:lnTo>
                  <a:pt x="116357" y="88277"/>
                </a:lnTo>
                <a:lnTo>
                  <a:pt x="105846" y="73575"/>
                </a:lnTo>
                <a:lnTo>
                  <a:pt x="90213" y="64808"/>
                </a:lnTo>
                <a:lnTo>
                  <a:pt x="49072" y="64808"/>
                </a:lnTo>
                <a:lnTo>
                  <a:pt x="52006" y="33070"/>
                </a:lnTo>
                <a:lnTo>
                  <a:pt x="114147" y="33070"/>
                </a:lnTo>
                <a:lnTo>
                  <a:pt x="114147" y="0"/>
                </a:lnTo>
                <a:close/>
              </a:path>
              <a:path w="891539" h="221615" extrusionOk="0">
                <a:moveTo>
                  <a:pt x="68008" y="60807"/>
                </a:moveTo>
                <a:lnTo>
                  <a:pt x="61074" y="60807"/>
                </a:lnTo>
                <a:lnTo>
                  <a:pt x="55473" y="61874"/>
                </a:lnTo>
                <a:lnTo>
                  <a:pt x="49072" y="64808"/>
                </a:lnTo>
                <a:lnTo>
                  <a:pt x="90213" y="64808"/>
                </a:lnTo>
                <a:lnTo>
                  <a:pt x="88690" y="63953"/>
                </a:lnTo>
                <a:lnTo>
                  <a:pt x="68008" y="60807"/>
                </a:lnTo>
                <a:close/>
              </a:path>
              <a:path w="891539" h="221615" extrusionOk="0">
                <a:moveTo>
                  <a:pt x="208292" y="188556"/>
                </a:moveTo>
                <a:lnTo>
                  <a:pt x="201358" y="218427"/>
                </a:lnTo>
                <a:lnTo>
                  <a:pt x="206692" y="220027"/>
                </a:lnTo>
                <a:lnTo>
                  <a:pt x="212026" y="221094"/>
                </a:lnTo>
                <a:lnTo>
                  <a:pt x="220027" y="221094"/>
                </a:lnTo>
                <a:lnTo>
                  <a:pt x="240471" y="217906"/>
                </a:lnTo>
                <a:lnTo>
                  <a:pt x="255965" y="208392"/>
                </a:lnTo>
                <a:lnTo>
                  <a:pt x="267958" y="192628"/>
                </a:lnTo>
                <a:lnTo>
                  <a:pt x="269078" y="190157"/>
                </a:lnTo>
                <a:lnTo>
                  <a:pt x="214160" y="190157"/>
                </a:lnTo>
                <a:lnTo>
                  <a:pt x="210693" y="189090"/>
                </a:lnTo>
                <a:lnTo>
                  <a:pt x="208292" y="188556"/>
                </a:lnTo>
                <a:close/>
              </a:path>
              <a:path w="891539" h="221615" extrusionOk="0">
                <a:moveTo>
                  <a:pt x="230695" y="37071"/>
                </a:moveTo>
                <a:lnTo>
                  <a:pt x="191223" y="37071"/>
                </a:lnTo>
                <a:lnTo>
                  <a:pt x="242163" y="165887"/>
                </a:lnTo>
                <a:lnTo>
                  <a:pt x="240296" y="172821"/>
                </a:lnTo>
                <a:lnTo>
                  <a:pt x="237046" y="179918"/>
                </a:lnTo>
                <a:lnTo>
                  <a:pt x="232295" y="185389"/>
                </a:lnTo>
                <a:lnTo>
                  <a:pt x="225744" y="188911"/>
                </a:lnTo>
                <a:lnTo>
                  <a:pt x="217093" y="190157"/>
                </a:lnTo>
                <a:lnTo>
                  <a:pt x="269078" y="190157"/>
                </a:lnTo>
                <a:lnTo>
                  <a:pt x="277901" y="170687"/>
                </a:lnTo>
                <a:lnTo>
                  <a:pt x="291360" y="131483"/>
                </a:lnTo>
                <a:lnTo>
                  <a:pt x="260032" y="131483"/>
                </a:lnTo>
                <a:lnTo>
                  <a:pt x="257469" y="121781"/>
                </a:lnTo>
                <a:lnTo>
                  <a:pt x="254931" y="112280"/>
                </a:lnTo>
                <a:lnTo>
                  <a:pt x="252344" y="102979"/>
                </a:lnTo>
                <a:lnTo>
                  <a:pt x="249631" y="93878"/>
                </a:lnTo>
                <a:lnTo>
                  <a:pt x="230695" y="37071"/>
                </a:lnTo>
                <a:close/>
              </a:path>
              <a:path w="891539" h="221615" extrusionOk="0">
                <a:moveTo>
                  <a:pt x="323773" y="37071"/>
                </a:moveTo>
                <a:lnTo>
                  <a:pt x="286169" y="37071"/>
                </a:lnTo>
                <a:lnTo>
                  <a:pt x="270167" y="93878"/>
                </a:lnTo>
                <a:lnTo>
                  <a:pt x="267812" y="103279"/>
                </a:lnTo>
                <a:lnTo>
                  <a:pt x="265533" y="112680"/>
                </a:lnTo>
                <a:lnTo>
                  <a:pt x="261099" y="131483"/>
                </a:lnTo>
                <a:lnTo>
                  <a:pt x="291360" y="131483"/>
                </a:lnTo>
                <a:lnTo>
                  <a:pt x="323773" y="37071"/>
                </a:lnTo>
                <a:close/>
              </a:path>
              <a:path w="891539" h="221615" extrusionOk="0">
                <a:moveTo>
                  <a:pt x="396849" y="33870"/>
                </a:moveTo>
                <a:lnTo>
                  <a:pt x="373709" y="38667"/>
                </a:lnTo>
                <a:lnTo>
                  <a:pt x="353744" y="52439"/>
                </a:lnTo>
                <a:lnTo>
                  <a:pt x="339729" y="74263"/>
                </a:lnTo>
                <a:lnTo>
                  <a:pt x="334441" y="103212"/>
                </a:lnTo>
                <a:lnTo>
                  <a:pt x="339575" y="132499"/>
                </a:lnTo>
                <a:lnTo>
                  <a:pt x="353710" y="154285"/>
                </a:lnTo>
                <a:lnTo>
                  <a:pt x="374946" y="167870"/>
                </a:lnTo>
                <a:lnTo>
                  <a:pt x="401383" y="172554"/>
                </a:lnTo>
                <a:lnTo>
                  <a:pt x="413443" y="171533"/>
                </a:lnTo>
                <a:lnTo>
                  <a:pt x="425653" y="168587"/>
                </a:lnTo>
                <a:lnTo>
                  <a:pt x="437463" y="163891"/>
                </a:lnTo>
                <a:lnTo>
                  <a:pt x="448322" y="157619"/>
                </a:lnTo>
                <a:lnTo>
                  <a:pt x="440099" y="142684"/>
                </a:lnTo>
                <a:lnTo>
                  <a:pt x="406717" y="142684"/>
                </a:lnTo>
                <a:lnTo>
                  <a:pt x="394403" y="141009"/>
                </a:lnTo>
                <a:lnTo>
                  <a:pt x="384214" y="135883"/>
                </a:lnTo>
                <a:lnTo>
                  <a:pt x="376676" y="127157"/>
                </a:lnTo>
                <a:lnTo>
                  <a:pt x="372313" y="114680"/>
                </a:lnTo>
                <a:lnTo>
                  <a:pt x="451523" y="114680"/>
                </a:lnTo>
                <a:lnTo>
                  <a:pt x="452323" y="111480"/>
                </a:lnTo>
                <a:lnTo>
                  <a:pt x="453123" y="104279"/>
                </a:lnTo>
                <a:lnTo>
                  <a:pt x="453123" y="97345"/>
                </a:lnTo>
                <a:lnTo>
                  <a:pt x="451932" y="88811"/>
                </a:lnTo>
                <a:lnTo>
                  <a:pt x="372046" y="88811"/>
                </a:lnTo>
                <a:lnTo>
                  <a:pt x="375446" y="77805"/>
                </a:lnTo>
                <a:lnTo>
                  <a:pt x="381247" y="69975"/>
                </a:lnTo>
                <a:lnTo>
                  <a:pt x="388848" y="65295"/>
                </a:lnTo>
                <a:lnTo>
                  <a:pt x="397649" y="63741"/>
                </a:lnTo>
                <a:lnTo>
                  <a:pt x="445174" y="63741"/>
                </a:lnTo>
                <a:lnTo>
                  <a:pt x="439088" y="52106"/>
                </a:lnTo>
                <a:lnTo>
                  <a:pt x="421506" y="38725"/>
                </a:lnTo>
                <a:lnTo>
                  <a:pt x="396849" y="33870"/>
                </a:lnTo>
                <a:close/>
              </a:path>
              <a:path w="891539" h="221615" extrusionOk="0">
                <a:moveTo>
                  <a:pt x="435254" y="133883"/>
                </a:moveTo>
                <a:lnTo>
                  <a:pt x="428132" y="137733"/>
                </a:lnTo>
                <a:lnTo>
                  <a:pt x="421085" y="140484"/>
                </a:lnTo>
                <a:lnTo>
                  <a:pt x="413989" y="142134"/>
                </a:lnTo>
                <a:lnTo>
                  <a:pt x="406717" y="142684"/>
                </a:lnTo>
                <a:lnTo>
                  <a:pt x="440099" y="142684"/>
                </a:lnTo>
                <a:lnTo>
                  <a:pt x="435254" y="133883"/>
                </a:lnTo>
                <a:close/>
              </a:path>
              <a:path w="891539" h="221615" extrusionOk="0">
                <a:moveTo>
                  <a:pt x="445174" y="63741"/>
                </a:moveTo>
                <a:lnTo>
                  <a:pt x="397649" y="63741"/>
                </a:lnTo>
                <a:lnTo>
                  <a:pt x="407746" y="65595"/>
                </a:lnTo>
                <a:lnTo>
                  <a:pt x="414618" y="70775"/>
                </a:lnTo>
                <a:lnTo>
                  <a:pt x="418539" y="78705"/>
                </a:lnTo>
                <a:lnTo>
                  <a:pt x="419785" y="88811"/>
                </a:lnTo>
                <a:lnTo>
                  <a:pt x="451932" y="88811"/>
                </a:lnTo>
                <a:lnTo>
                  <a:pt x="449618" y="72238"/>
                </a:lnTo>
                <a:lnTo>
                  <a:pt x="445174" y="63741"/>
                </a:lnTo>
                <a:close/>
              </a:path>
              <a:path w="891539" h="221615" extrusionOk="0">
                <a:moveTo>
                  <a:pt x="580286" y="65074"/>
                </a:moveTo>
                <a:lnTo>
                  <a:pt x="524865" y="65074"/>
                </a:lnTo>
                <a:lnTo>
                  <a:pt x="534079" y="66424"/>
                </a:lnTo>
                <a:lnTo>
                  <a:pt x="540367" y="70275"/>
                </a:lnTo>
                <a:lnTo>
                  <a:pt x="544105" y="76326"/>
                </a:lnTo>
                <a:lnTo>
                  <a:pt x="545668" y="84277"/>
                </a:lnTo>
                <a:lnTo>
                  <a:pt x="511988" y="90169"/>
                </a:lnTo>
                <a:lnTo>
                  <a:pt x="488861" y="100012"/>
                </a:lnTo>
                <a:lnTo>
                  <a:pt x="475534" y="114055"/>
                </a:lnTo>
                <a:lnTo>
                  <a:pt x="471258" y="132549"/>
                </a:lnTo>
                <a:lnTo>
                  <a:pt x="474013" y="148251"/>
                </a:lnTo>
                <a:lnTo>
                  <a:pt x="481893" y="160953"/>
                </a:lnTo>
                <a:lnTo>
                  <a:pt x="494324" y="169454"/>
                </a:lnTo>
                <a:lnTo>
                  <a:pt x="510730" y="172554"/>
                </a:lnTo>
                <a:lnTo>
                  <a:pt x="521456" y="171317"/>
                </a:lnTo>
                <a:lnTo>
                  <a:pt x="531333" y="167854"/>
                </a:lnTo>
                <a:lnTo>
                  <a:pt x="540509" y="162541"/>
                </a:lnTo>
                <a:lnTo>
                  <a:pt x="549135" y="155752"/>
                </a:lnTo>
                <a:lnTo>
                  <a:pt x="584873" y="155752"/>
                </a:lnTo>
                <a:lnTo>
                  <a:pt x="584873" y="142151"/>
                </a:lnTo>
                <a:lnTo>
                  <a:pt x="514731" y="142151"/>
                </a:lnTo>
                <a:lnTo>
                  <a:pt x="508863" y="138150"/>
                </a:lnTo>
                <a:lnTo>
                  <a:pt x="508863" y="129616"/>
                </a:lnTo>
                <a:lnTo>
                  <a:pt x="510713" y="122448"/>
                </a:lnTo>
                <a:lnTo>
                  <a:pt x="516864" y="116281"/>
                </a:lnTo>
                <a:lnTo>
                  <a:pt x="528216" y="111313"/>
                </a:lnTo>
                <a:lnTo>
                  <a:pt x="545668" y="107746"/>
                </a:lnTo>
                <a:lnTo>
                  <a:pt x="584873" y="107746"/>
                </a:lnTo>
                <a:lnTo>
                  <a:pt x="584873" y="93611"/>
                </a:lnTo>
                <a:lnTo>
                  <a:pt x="581426" y="67175"/>
                </a:lnTo>
                <a:lnTo>
                  <a:pt x="580286" y="65074"/>
                </a:lnTo>
                <a:close/>
              </a:path>
              <a:path w="891539" h="221615" extrusionOk="0">
                <a:moveTo>
                  <a:pt x="584873" y="155752"/>
                </a:moveTo>
                <a:lnTo>
                  <a:pt x="550202" y="155752"/>
                </a:lnTo>
                <a:lnTo>
                  <a:pt x="552869" y="169354"/>
                </a:lnTo>
                <a:lnTo>
                  <a:pt x="584873" y="169354"/>
                </a:lnTo>
                <a:lnTo>
                  <a:pt x="584873" y="155752"/>
                </a:lnTo>
                <a:close/>
              </a:path>
              <a:path w="891539" h="221615" extrusionOk="0">
                <a:moveTo>
                  <a:pt x="584873" y="107746"/>
                </a:moveTo>
                <a:lnTo>
                  <a:pt x="545668" y="107746"/>
                </a:lnTo>
                <a:lnTo>
                  <a:pt x="545668" y="130949"/>
                </a:lnTo>
                <a:lnTo>
                  <a:pt x="538734" y="137883"/>
                </a:lnTo>
                <a:lnTo>
                  <a:pt x="532866" y="142151"/>
                </a:lnTo>
                <a:lnTo>
                  <a:pt x="584873" y="142151"/>
                </a:lnTo>
                <a:lnTo>
                  <a:pt x="584873" y="107746"/>
                </a:lnTo>
                <a:close/>
              </a:path>
              <a:path w="891539" h="221615" extrusionOk="0">
                <a:moveTo>
                  <a:pt x="532333" y="33870"/>
                </a:moveTo>
                <a:lnTo>
                  <a:pt x="517085" y="35154"/>
                </a:lnTo>
                <a:lnTo>
                  <a:pt x="502562" y="38738"/>
                </a:lnTo>
                <a:lnTo>
                  <a:pt x="488790" y="44222"/>
                </a:lnTo>
                <a:lnTo>
                  <a:pt x="475792" y="51206"/>
                </a:lnTo>
                <a:lnTo>
                  <a:pt x="489927" y="77076"/>
                </a:lnTo>
                <a:lnTo>
                  <a:pt x="499212" y="72050"/>
                </a:lnTo>
                <a:lnTo>
                  <a:pt x="507996" y="68275"/>
                </a:lnTo>
                <a:lnTo>
                  <a:pt x="516481" y="65899"/>
                </a:lnTo>
                <a:lnTo>
                  <a:pt x="524865" y="65074"/>
                </a:lnTo>
                <a:lnTo>
                  <a:pt x="580286" y="65074"/>
                </a:lnTo>
                <a:lnTo>
                  <a:pt x="571304" y="48539"/>
                </a:lnTo>
                <a:lnTo>
                  <a:pt x="554831" y="37504"/>
                </a:lnTo>
                <a:lnTo>
                  <a:pt x="532333" y="33870"/>
                </a:lnTo>
                <a:close/>
              </a:path>
              <a:path w="891539" h="221615" extrusionOk="0">
                <a:moveTo>
                  <a:pt x="649947" y="37071"/>
                </a:moveTo>
                <a:lnTo>
                  <a:pt x="617943" y="37071"/>
                </a:lnTo>
                <a:lnTo>
                  <a:pt x="617943" y="169354"/>
                </a:lnTo>
                <a:lnTo>
                  <a:pt x="657148" y="169354"/>
                </a:lnTo>
                <a:lnTo>
                  <a:pt x="657148" y="92544"/>
                </a:lnTo>
                <a:lnTo>
                  <a:pt x="663228" y="81214"/>
                </a:lnTo>
                <a:lnTo>
                  <a:pt x="670583" y="73709"/>
                </a:lnTo>
                <a:lnTo>
                  <a:pt x="678488" y="69554"/>
                </a:lnTo>
                <a:lnTo>
                  <a:pt x="686219" y="68275"/>
                </a:lnTo>
                <a:lnTo>
                  <a:pt x="701024" y="68275"/>
                </a:lnTo>
                <a:lnTo>
                  <a:pt x="702536" y="60274"/>
                </a:lnTo>
                <a:lnTo>
                  <a:pt x="652614" y="60274"/>
                </a:lnTo>
                <a:lnTo>
                  <a:pt x="649947" y="37071"/>
                </a:lnTo>
                <a:close/>
              </a:path>
              <a:path w="891539" h="221615" extrusionOk="0">
                <a:moveTo>
                  <a:pt x="701024" y="68275"/>
                </a:moveTo>
                <a:lnTo>
                  <a:pt x="691819" y="68275"/>
                </a:lnTo>
                <a:lnTo>
                  <a:pt x="695820" y="69075"/>
                </a:lnTo>
                <a:lnTo>
                  <a:pt x="700620" y="70408"/>
                </a:lnTo>
                <a:lnTo>
                  <a:pt x="701024" y="68275"/>
                </a:lnTo>
                <a:close/>
              </a:path>
              <a:path w="891539" h="221615" extrusionOk="0">
                <a:moveTo>
                  <a:pt x="698754" y="33870"/>
                </a:moveTo>
                <a:lnTo>
                  <a:pt x="691286" y="33870"/>
                </a:lnTo>
                <a:lnTo>
                  <a:pt x="681022" y="35483"/>
                </a:lnTo>
                <a:lnTo>
                  <a:pt x="670983" y="40371"/>
                </a:lnTo>
                <a:lnTo>
                  <a:pt x="661695" y="48610"/>
                </a:lnTo>
                <a:lnTo>
                  <a:pt x="653681" y="60274"/>
                </a:lnTo>
                <a:lnTo>
                  <a:pt x="702536" y="60274"/>
                </a:lnTo>
                <a:lnTo>
                  <a:pt x="707021" y="36537"/>
                </a:lnTo>
                <a:lnTo>
                  <a:pt x="703287" y="34937"/>
                </a:lnTo>
                <a:lnTo>
                  <a:pt x="698754" y="33870"/>
                </a:lnTo>
                <a:close/>
              </a:path>
              <a:path w="891539" h="221615" extrusionOk="0">
                <a:moveTo>
                  <a:pt x="727824" y="129616"/>
                </a:moveTo>
                <a:lnTo>
                  <a:pt x="710222" y="154152"/>
                </a:lnTo>
                <a:lnTo>
                  <a:pt x="721327" y="161641"/>
                </a:lnTo>
                <a:lnTo>
                  <a:pt x="734058" y="167454"/>
                </a:lnTo>
                <a:lnTo>
                  <a:pt x="747539" y="171217"/>
                </a:lnTo>
                <a:lnTo>
                  <a:pt x="760895" y="172554"/>
                </a:lnTo>
                <a:lnTo>
                  <a:pt x="784360" y="169262"/>
                </a:lnTo>
                <a:lnTo>
                  <a:pt x="801400" y="160220"/>
                </a:lnTo>
                <a:lnTo>
                  <a:pt x="811788" y="146676"/>
                </a:lnTo>
                <a:lnTo>
                  <a:pt x="812456" y="143484"/>
                </a:lnTo>
                <a:lnTo>
                  <a:pt x="761961" y="143484"/>
                </a:lnTo>
                <a:lnTo>
                  <a:pt x="753590" y="142592"/>
                </a:lnTo>
                <a:lnTo>
                  <a:pt x="745193" y="139950"/>
                </a:lnTo>
                <a:lnTo>
                  <a:pt x="736646" y="135608"/>
                </a:lnTo>
                <a:lnTo>
                  <a:pt x="727824" y="129616"/>
                </a:lnTo>
                <a:close/>
              </a:path>
              <a:path w="891539" h="221615" extrusionOk="0">
                <a:moveTo>
                  <a:pt x="767562" y="33870"/>
                </a:moveTo>
                <a:lnTo>
                  <a:pt x="746705" y="36879"/>
                </a:lnTo>
                <a:lnTo>
                  <a:pt x="730724" y="45338"/>
                </a:lnTo>
                <a:lnTo>
                  <a:pt x="720494" y="58398"/>
                </a:lnTo>
                <a:lnTo>
                  <a:pt x="716889" y="75209"/>
                </a:lnTo>
                <a:lnTo>
                  <a:pt x="720098" y="89657"/>
                </a:lnTo>
                <a:lnTo>
                  <a:pt x="728357" y="100579"/>
                </a:lnTo>
                <a:lnTo>
                  <a:pt x="739617" y="108551"/>
                </a:lnTo>
                <a:lnTo>
                  <a:pt x="751827" y="114147"/>
                </a:lnTo>
                <a:lnTo>
                  <a:pt x="761774" y="117993"/>
                </a:lnTo>
                <a:lnTo>
                  <a:pt x="770396" y="121915"/>
                </a:lnTo>
                <a:lnTo>
                  <a:pt x="776467" y="126486"/>
                </a:lnTo>
                <a:lnTo>
                  <a:pt x="778764" y="132283"/>
                </a:lnTo>
                <a:lnTo>
                  <a:pt x="778764" y="139217"/>
                </a:lnTo>
                <a:lnTo>
                  <a:pt x="773696" y="143484"/>
                </a:lnTo>
                <a:lnTo>
                  <a:pt x="812456" y="143484"/>
                </a:lnTo>
                <a:lnTo>
                  <a:pt x="803733" y="103212"/>
                </a:lnTo>
                <a:lnTo>
                  <a:pt x="769783" y="86581"/>
                </a:lnTo>
                <a:lnTo>
                  <a:pt x="761528" y="83043"/>
                </a:lnTo>
                <a:lnTo>
                  <a:pt x="755823" y="78855"/>
                </a:lnTo>
                <a:lnTo>
                  <a:pt x="753694" y="73342"/>
                </a:lnTo>
                <a:lnTo>
                  <a:pt x="753694" y="66674"/>
                </a:lnTo>
                <a:lnTo>
                  <a:pt x="758494" y="62941"/>
                </a:lnTo>
                <a:lnTo>
                  <a:pt x="805033" y="62941"/>
                </a:lnTo>
                <a:lnTo>
                  <a:pt x="814235" y="50672"/>
                </a:lnTo>
                <a:lnTo>
                  <a:pt x="804954" y="44447"/>
                </a:lnTo>
                <a:lnTo>
                  <a:pt x="794199" y="39071"/>
                </a:lnTo>
                <a:lnTo>
                  <a:pt x="781793" y="35296"/>
                </a:lnTo>
                <a:lnTo>
                  <a:pt x="767562" y="33870"/>
                </a:lnTo>
                <a:close/>
              </a:path>
              <a:path w="891539" h="221615" extrusionOk="0">
                <a:moveTo>
                  <a:pt x="805033" y="62941"/>
                </a:moveTo>
                <a:lnTo>
                  <a:pt x="768629" y="62941"/>
                </a:lnTo>
                <a:lnTo>
                  <a:pt x="775592" y="63716"/>
                </a:lnTo>
                <a:lnTo>
                  <a:pt x="782531" y="65941"/>
                </a:lnTo>
                <a:lnTo>
                  <a:pt x="789519" y="69467"/>
                </a:lnTo>
                <a:lnTo>
                  <a:pt x="796632" y="74142"/>
                </a:lnTo>
                <a:lnTo>
                  <a:pt x="805033" y="62941"/>
                </a:lnTo>
                <a:close/>
              </a:path>
              <a:path w="891539" h="221615" extrusionOk="0">
                <a:moveTo>
                  <a:pt x="863841" y="123215"/>
                </a:moveTo>
                <a:lnTo>
                  <a:pt x="854269" y="124803"/>
                </a:lnTo>
                <a:lnTo>
                  <a:pt x="846472" y="129316"/>
                </a:lnTo>
                <a:lnTo>
                  <a:pt x="841225" y="136379"/>
                </a:lnTo>
                <a:lnTo>
                  <a:pt x="839304" y="145618"/>
                </a:lnTo>
                <a:lnTo>
                  <a:pt x="841250" y="155040"/>
                </a:lnTo>
                <a:lnTo>
                  <a:pt x="846472" y="161986"/>
                </a:lnTo>
                <a:lnTo>
                  <a:pt x="854044" y="166283"/>
                </a:lnTo>
                <a:lnTo>
                  <a:pt x="863041" y="167754"/>
                </a:lnTo>
                <a:lnTo>
                  <a:pt x="865174" y="167754"/>
                </a:lnTo>
                <a:lnTo>
                  <a:pt x="863353" y="177488"/>
                </a:lnTo>
                <a:lnTo>
                  <a:pt x="857607" y="186423"/>
                </a:lnTo>
                <a:lnTo>
                  <a:pt x="848110" y="194157"/>
                </a:lnTo>
                <a:lnTo>
                  <a:pt x="835037" y="200291"/>
                </a:lnTo>
                <a:lnTo>
                  <a:pt x="843038" y="221094"/>
                </a:lnTo>
                <a:lnTo>
                  <a:pt x="863703" y="211780"/>
                </a:lnTo>
                <a:lnTo>
                  <a:pt x="878743" y="198191"/>
                </a:lnTo>
                <a:lnTo>
                  <a:pt x="887931" y="180851"/>
                </a:lnTo>
                <a:lnTo>
                  <a:pt x="891044" y="160286"/>
                </a:lnTo>
                <a:lnTo>
                  <a:pt x="889269" y="144705"/>
                </a:lnTo>
                <a:lnTo>
                  <a:pt x="884043" y="133049"/>
                </a:lnTo>
                <a:lnTo>
                  <a:pt x="875517" y="125744"/>
                </a:lnTo>
                <a:lnTo>
                  <a:pt x="863841" y="123215"/>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 name="Google Shape;167;p22"/>
          <p:cNvSpPr/>
          <p:nvPr/>
        </p:nvSpPr>
        <p:spPr>
          <a:xfrm>
            <a:off x="3568603" y="4602667"/>
            <a:ext cx="925803" cy="129559"/>
          </a:xfrm>
          <a:custGeom>
            <a:avLst/>
            <a:gdLst/>
            <a:ahLst/>
            <a:cxnLst/>
            <a:rect l="l" t="t" r="r" b="b"/>
            <a:pathLst>
              <a:path w="1082675" h="190500" extrusionOk="0">
                <a:moveTo>
                  <a:pt x="17602" y="141617"/>
                </a:moveTo>
                <a:lnTo>
                  <a:pt x="0" y="166420"/>
                </a:lnTo>
                <a:lnTo>
                  <a:pt x="11059" y="175755"/>
                </a:lnTo>
                <a:lnTo>
                  <a:pt x="24469" y="183289"/>
                </a:lnTo>
                <a:lnTo>
                  <a:pt x="40580" y="188323"/>
                </a:lnTo>
                <a:lnTo>
                  <a:pt x="59740" y="190157"/>
                </a:lnTo>
                <a:lnTo>
                  <a:pt x="83402" y="186194"/>
                </a:lnTo>
                <a:lnTo>
                  <a:pt x="103212" y="174655"/>
                </a:lnTo>
                <a:lnTo>
                  <a:pt x="115099" y="158419"/>
                </a:lnTo>
                <a:lnTo>
                  <a:pt x="54140" y="158419"/>
                </a:lnTo>
                <a:lnTo>
                  <a:pt x="43780" y="157107"/>
                </a:lnTo>
                <a:lnTo>
                  <a:pt x="34270" y="153519"/>
                </a:lnTo>
                <a:lnTo>
                  <a:pt x="25561" y="148181"/>
                </a:lnTo>
                <a:lnTo>
                  <a:pt x="17602" y="141617"/>
                </a:lnTo>
                <a:close/>
              </a:path>
              <a:path w="1082675" h="190500" extrusionOk="0">
                <a:moveTo>
                  <a:pt x="116357" y="105879"/>
                </a:moveTo>
                <a:lnTo>
                  <a:pt x="56007" y="105879"/>
                </a:lnTo>
                <a:lnTo>
                  <a:pt x="66812" y="107563"/>
                </a:lnTo>
                <a:lnTo>
                  <a:pt x="75242" y="112547"/>
                </a:lnTo>
                <a:lnTo>
                  <a:pt x="80722" y="120731"/>
                </a:lnTo>
                <a:lnTo>
                  <a:pt x="82677" y="132016"/>
                </a:lnTo>
                <a:lnTo>
                  <a:pt x="80655" y="143455"/>
                </a:lnTo>
                <a:lnTo>
                  <a:pt x="74909" y="151718"/>
                </a:lnTo>
                <a:lnTo>
                  <a:pt x="65912" y="156732"/>
                </a:lnTo>
                <a:lnTo>
                  <a:pt x="54140" y="158419"/>
                </a:lnTo>
                <a:lnTo>
                  <a:pt x="115099" y="158419"/>
                </a:lnTo>
                <a:lnTo>
                  <a:pt x="116822" y="156065"/>
                </a:lnTo>
                <a:lnTo>
                  <a:pt x="121881" y="130949"/>
                </a:lnTo>
                <a:lnTo>
                  <a:pt x="117552" y="107550"/>
                </a:lnTo>
                <a:lnTo>
                  <a:pt x="116357" y="105879"/>
                </a:lnTo>
                <a:close/>
              </a:path>
              <a:path w="1082675" h="190500" extrusionOk="0">
                <a:moveTo>
                  <a:pt x="114147" y="17602"/>
                </a:moveTo>
                <a:lnTo>
                  <a:pt x="18135" y="17602"/>
                </a:lnTo>
                <a:lnTo>
                  <a:pt x="13335" y="103212"/>
                </a:lnTo>
                <a:lnTo>
                  <a:pt x="30937" y="114414"/>
                </a:lnTo>
                <a:lnTo>
                  <a:pt x="37742" y="110380"/>
                </a:lnTo>
                <a:lnTo>
                  <a:pt x="43572" y="107746"/>
                </a:lnTo>
                <a:lnTo>
                  <a:pt x="49352" y="106313"/>
                </a:lnTo>
                <a:lnTo>
                  <a:pt x="56007" y="105879"/>
                </a:lnTo>
                <a:lnTo>
                  <a:pt x="116357" y="105879"/>
                </a:lnTo>
                <a:lnTo>
                  <a:pt x="105846" y="91178"/>
                </a:lnTo>
                <a:lnTo>
                  <a:pt x="90213" y="82410"/>
                </a:lnTo>
                <a:lnTo>
                  <a:pt x="49072" y="82410"/>
                </a:lnTo>
                <a:lnTo>
                  <a:pt x="52006" y="50673"/>
                </a:lnTo>
                <a:lnTo>
                  <a:pt x="114147" y="50673"/>
                </a:lnTo>
                <a:lnTo>
                  <a:pt x="114147" y="17602"/>
                </a:lnTo>
                <a:close/>
              </a:path>
              <a:path w="1082675" h="190500" extrusionOk="0">
                <a:moveTo>
                  <a:pt x="68008" y="78409"/>
                </a:moveTo>
                <a:lnTo>
                  <a:pt x="61074" y="78409"/>
                </a:lnTo>
                <a:lnTo>
                  <a:pt x="55473" y="79476"/>
                </a:lnTo>
                <a:lnTo>
                  <a:pt x="49072" y="82410"/>
                </a:lnTo>
                <a:lnTo>
                  <a:pt x="90213" y="82410"/>
                </a:lnTo>
                <a:lnTo>
                  <a:pt x="88690" y="81556"/>
                </a:lnTo>
                <a:lnTo>
                  <a:pt x="68008" y="78409"/>
                </a:lnTo>
                <a:close/>
              </a:path>
              <a:path w="1082675" h="190500" extrusionOk="0">
                <a:moveTo>
                  <a:pt x="237363" y="54673"/>
                </a:moveTo>
                <a:lnTo>
                  <a:pt x="205359" y="54673"/>
                </a:lnTo>
                <a:lnTo>
                  <a:pt x="205359" y="186956"/>
                </a:lnTo>
                <a:lnTo>
                  <a:pt x="244563" y="186956"/>
                </a:lnTo>
                <a:lnTo>
                  <a:pt x="244563" y="97612"/>
                </a:lnTo>
                <a:lnTo>
                  <a:pt x="250652" y="92011"/>
                </a:lnTo>
                <a:lnTo>
                  <a:pt x="256465" y="88011"/>
                </a:lnTo>
                <a:lnTo>
                  <a:pt x="261928" y="85610"/>
                </a:lnTo>
                <a:lnTo>
                  <a:pt x="266966" y="84810"/>
                </a:lnTo>
                <a:lnTo>
                  <a:pt x="398387" y="84810"/>
                </a:lnTo>
                <a:lnTo>
                  <a:pt x="398137" y="82526"/>
                </a:lnTo>
                <a:lnTo>
                  <a:pt x="394141" y="73609"/>
                </a:lnTo>
                <a:lnTo>
                  <a:pt x="317639" y="73609"/>
                </a:lnTo>
                <a:lnTo>
                  <a:pt x="316471" y="71742"/>
                </a:lnTo>
                <a:lnTo>
                  <a:pt x="240030" y="71742"/>
                </a:lnTo>
                <a:lnTo>
                  <a:pt x="237363" y="54673"/>
                </a:lnTo>
                <a:close/>
              </a:path>
              <a:path w="1082675" h="190500" extrusionOk="0">
                <a:moveTo>
                  <a:pt x="345109" y="84810"/>
                </a:moveTo>
                <a:lnTo>
                  <a:pt x="266966" y="84810"/>
                </a:lnTo>
                <a:lnTo>
                  <a:pt x="274234" y="86027"/>
                </a:lnTo>
                <a:lnTo>
                  <a:pt x="279301" y="90144"/>
                </a:lnTo>
                <a:lnTo>
                  <a:pt x="282268" y="97862"/>
                </a:lnTo>
                <a:lnTo>
                  <a:pt x="283235" y="109880"/>
                </a:lnTo>
                <a:lnTo>
                  <a:pt x="283235" y="186956"/>
                </a:lnTo>
                <a:lnTo>
                  <a:pt x="322440" y="186956"/>
                </a:lnTo>
                <a:lnTo>
                  <a:pt x="322440" y="97612"/>
                </a:lnTo>
                <a:lnTo>
                  <a:pt x="328645" y="92011"/>
                </a:lnTo>
                <a:lnTo>
                  <a:pt x="334475" y="88011"/>
                </a:lnTo>
                <a:lnTo>
                  <a:pt x="339954" y="85610"/>
                </a:lnTo>
                <a:lnTo>
                  <a:pt x="345109" y="84810"/>
                </a:lnTo>
                <a:close/>
              </a:path>
              <a:path w="1082675" h="190500" extrusionOk="0">
                <a:moveTo>
                  <a:pt x="398387" y="84810"/>
                </a:moveTo>
                <a:lnTo>
                  <a:pt x="345109" y="84810"/>
                </a:lnTo>
                <a:lnTo>
                  <a:pt x="352377" y="86027"/>
                </a:lnTo>
                <a:lnTo>
                  <a:pt x="357444" y="90144"/>
                </a:lnTo>
                <a:lnTo>
                  <a:pt x="360411" y="97862"/>
                </a:lnTo>
                <a:lnTo>
                  <a:pt x="361378" y="109880"/>
                </a:lnTo>
                <a:lnTo>
                  <a:pt x="361378" y="186956"/>
                </a:lnTo>
                <a:lnTo>
                  <a:pt x="400583" y="186956"/>
                </a:lnTo>
                <a:lnTo>
                  <a:pt x="400583" y="104813"/>
                </a:lnTo>
                <a:lnTo>
                  <a:pt x="398387" y="84810"/>
                </a:lnTo>
                <a:close/>
              </a:path>
              <a:path w="1082675" h="190500" extrusionOk="0">
                <a:moveTo>
                  <a:pt x="359244" y="51473"/>
                </a:moveTo>
                <a:lnTo>
                  <a:pt x="346968" y="53244"/>
                </a:lnTo>
                <a:lnTo>
                  <a:pt x="336242" y="58040"/>
                </a:lnTo>
                <a:lnTo>
                  <a:pt x="326615" y="65087"/>
                </a:lnTo>
                <a:lnTo>
                  <a:pt x="317639" y="73609"/>
                </a:lnTo>
                <a:lnTo>
                  <a:pt x="394141" y="73609"/>
                </a:lnTo>
                <a:lnTo>
                  <a:pt x="390615" y="65741"/>
                </a:lnTo>
                <a:lnTo>
                  <a:pt x="377743" y="55156"/>
                </a:lnTo>
                <a:lnTo>
                  <a:pt x="359244" y="51473"/>
                </a:lnTo>
                <a:close/>
              </a:path>
              <a:path w="1082675" h="190500" extrusionOk="0">
                <a:moveTo>
                  <a:pt x="281101" y="51473"/>
                </a:moveTo>
                <a:lnTo>
                  <a:pt x="269075" y="53102"/>
                </a:lnTo>
                <a:lnTo>
                  <a:pt x="258699" y="57507"/>
                </a:lnTo>
                <a:lnTo>
                  <a:pt x="249522" y="63962"/>
                </a:lnTo>
                <a:lnTo>
                  <a:pt x="241096" y="71742"/>
                </a:lnTo>
                <a:lnTo>
                  <a:pt x="316471" y="71742"/>
                </a:lnTo>
                <a:lnTo>
                  <a:pt x="311743" y="64187"/>
                </a:lnTo>
                <a:lnTo>
                  <a:pt x="303871" y="57240"/>
                </a:lnTo>
                <a:lnTo>
                  <a:pt x="293749" y="52944"/>
                </a:lnTo>
                <a:lnTo>
                  <a:pt x="281101" y="51473"/>
                </a:lnTo>
                <a:close/>
              </a:path>
              <a:path w="1082675" h="190500" extrusionOk="0">
                <a:moveTo>
                  <a:pt x="490728" y="51473"/>
                </a:moveTo>
                <a:lnTo>
                  <a:pt x="466466" y="56119"/>
                </a:lnTo>
                <a:lnTo>
                  <a:pt x="445855" y="69642"/>
                </a:lnTo>
                <a:lnTo>
                  <a:pt x="431545" y="91415"/>
                </a:lnTo>
                <a:lnTo>
                  <a:pt x="426186" y="120815"/>
                </a:lnTo>
                <a:lnTo>
                  <a:pt x="431545" y="150214"/>
                </a:lnTo>
                <a:lnTo>
                  <a:pt x="445855" y="171988"/>
                </a:lnTo>
                <a:lnTo>
                  <a:pt x="466466" y="185510"/>
                </a:lnTo>
                <a:lnTo>
                  <a:pt x="490728" y="190157"/>
                </a:lnTo>
                <a:lnTo>
                  <a:pt x="514835" y="185510"/>
                </a:lnTo>
                <a:lnTo>
                  <a:pt x="535366" y="171988"/>
                </a:lnTo>
                <a:lnTo>
                  <a:pt x="544266" y="158419"/>
                </a:lnTo>
                <a:lnTo>
                  <a:pt x="490728" y="158419"/>
                </a:lnTo>
                <a:lnTo>
                  <a:pt x="480072" y="155769"/>
                </a:lnTo>
                <a:lnTo>
                  <a:pt x="472492" y="148218"/>
                </a:lnTo>
                <a:lnTo>
                  <a:pt x="467962" y="136367"/>
                </a:lnTo>
                <a:lnTo>
                  <a:pt x="466458" y="120815"/>
                </a:lnTo>
                <a:lnTo>
                  <a:pt x="467962" y="105263"/>
                </a:lnTo>
                <a:lnTo>
                  <a:pt x="472492" y="93411"/>
                </a:lnTo>
                <a:lnTo>
                  <a:pt x="480072" y="85860"/>
                </a:lnTo>
                <a:lnTo>
                  <a:pt x="490728" y="83210"/>
                </a:lnTo>
                <a:lnTo>
                  <a:pt x="544266" y="83210"/>
                </a:lnTo>
                <a:lnTo>
                  <a:pt x="535366" y="69642"/>
                </a:lnTo>
                <a:lnTo>
                  <a:pt x="514835" y="56119"/>
                </a:lnTo>
                <a:lnTo>
                  <a:pt x="490728" y="51473"/>
                </a:lnTo>
                <a:close/>
              </a:path>
              <a:path w="1082675" h="190500" extrusionOk="0">
                <a:moveTo>
                  <a:pt x="544266" y="83210"/>
                </a:moveTo>
                <a:lnTo>
                  <a:pt x="490728" y="83210"/>
                </a:lnTo>
                <a:lnTo>
                  <a:pt x="501270" y="85860"/>
                </a:lnTo>
                <a:lnTo>
                  <a:pt x="508863" y="93411"/>
                </a:lnTo>
                <a:lnTo>
                  <a:pt x="513455" y="105263"/>
                </a:lnTo>
                <a:lnTo>
                  <a:pt x="514997" y="120815"/>
                </a:lnTo>
                <a:lnTo>
                  <a:pt x="513455" y="136367"/>
                </a:lnTo>
                <a:lnTo>
                  <a:pt x="508863" y="148218"/>
                </a:lnTo>
                <a:lnTo>
                  <a:pt x="501270" y="155769"/>
                </a:lnTo>
                <a:lnTo>
                  <a:pt x="490728" y="158419"/>
                </a:lnTo>
                <a:lnTo>
                  <a:pt x="544266" y="158419"/>
                </a:lnTo>
                <a:lnTo>
                  <a:pt x="549647" y="150214"/>
                </a:lnTo>
                <a:lnTo>
                  <a:pt x="555002" y="120815"/>
                </a:lnTo>
                <a:lnTo>
                  <a:pt x="549647" y="91415"/>
                </a:lnTo>
                <a:lnTo>
                  <a:pt x="544266" y="83210"/>
                </a:lnTo>
                <a:close/>
              </a:path>
              <a:path w="1082675" h="190500" extrusionOk="0">
                <a:moveTo>
                  <a:pt x="613943" y="54673"/>
                </a:moveTo>
                <a:lnTo>
                  <a:pt x="581939" y="54673"/>
                </a:lnTo>
                <a:lnTo>
                  <a:pt x="581939" y="186956"/>
                </a:lnTo>
                <a:lnTo>
                  <a:pt x="621144" y="186956"/>
                </a:lnTo>
                <a:lnTo>
                  <a:pt x="621144" y="97612"/>
                </a:lnTo>
                <a:lnTo>
                  <a:pt x="627190" y="92124"/>
                </a:lnTo>
                <a:lnTo>
                  <a:pt x="632912" y="88111"/>
                </a:lnTo>
                <a:lnTo>
                  <a:pt x="638884" y="85648"/>
                </a:lnTo>
                <a:lnTo>
                  <a:pt x="645680" y="84810"/>
                </a:lnTo>
                <a:lnTo>
                  <a:pt x="699029" y="84810"/>
                </a:lnTo>
                <a:lnTo>
                  <a:pt x="698787" y="82526"/>
                </a:lnTo>
                <a:lnTo>
                  <a:pt x="693936" y="71475"/>
                </a:lnTo>
                <a:lnTo>
                  <a:pt x="616610" y="71475"/>
                </a:lnTo>
                <a:lnTo>
                  <a:pt x="613943" y="54673"/>
                </a:lnTo>
                <a:close/>
              </a:path>
              <a:path w="1082675" h="190500" extrusionOk="0">
                <a:moveTo>
                  <a:pt x="699029" y="84810"/>
                </a:moveTo>
                <a:lnTo>
                  <a:pt x="645680" y="84810"/>
                </a:lnTo>
                <a:lnTo>
                  <a:pt x="652948" y="86027"/>
                </a:lnTo>
                <a:lnTo>
                  <a:pt x="658015" y="90144"/>
                </a:lnTo>
                <a:lnTo>
                  <a:pt x="660982" y="97862"/>
                </a:lnTo>
                <a:lnTo>
                  <a:pt x="661949" y="109880"/>
                </a:lnTo>
                <a:lnTo>
                  <a:pt x="661949" y="186956"/>
                </a:lnTo>
                <a:lnTo>
                  <a:pt x="701154" y="186956"/>
                </a:lnTo>
                <a:lnTo>
                  <a:pt x="701154" y="104813"/>
                </a:lnTo>
                <a:lnTo>
                  <a:pt x="699029" y="84810"/>
                </a:lnTo>
                <a:close/>
              </a:path>
              <a:path w="1082675" h="190500" extrusionOk="0">
                <a:moveTo>
                  <a:pt x="660082" y="51473"/>
                </a:moveTo>
                <a:lnTo>
                  <a:pt x="647493" y="53098"/>
                </a:lnTo>
                <a:lnTo>
                  <a:pt x="636379" y="57473"/>
                </a:lnTo>
                <a:lnTo>
                  <a:pt x="626515" y="63849"/>
                </a:lnTo>
                <a:lnTo>
                  <a:pt x="617677" y="71475"/>
                </a:lnTo>
                <a:lnTo>
                  <a:pt x="693936" y="71475"/>
                </a:lnTo>
                <a:lnTo>
                  <a:pt x="691419" y="65741"/>
                </a:lnTo>
                <a:lnTo>
                  <a:pt x="678651" y="55156"/>
                </a:lnTo>
                <a:lnTo>
                  <a:pt x="660082" y="51473"/>
                </a:lnTo>
                <a:close/>
              </a:path>
              <a:path w="1082675" h="190500" extrusionOk="0">
                <a:moveTo>
                  <a:pt x="779018" y="85344"/>
                </a:moveTo>
                <a:lnTo>
                  <a:pt x="739813" y="85344"/>
                </a:lnTo>
                <a:lnTo>
                  <a:pt x="739813" y="138950"/>
                </a:lnTo>
                <a:lnTo>
                  <a:pt x="742325" y="159890"/>
                </a:lnTo>
                <a:lnTo>
                  <a:pt x="750314" y="176055"/>
                </a:lnTo>
                <a:lnTo>
                  <a:pt x="764453" y="186469"/>
                </a:lnTo>
                <a:lnTo>
                  <a:pt x="785418" y="190157"/>
                </a:lnTo>
                <a:lnTo>
                  <a:pt x="794428" y="189707"/>
                </a:lnTo>
                <a:lnTo>
                  <a:pt x="802287" y="188556"/>
                </a:lnTo>
                <a:lnTo>
                  <a:pt x="809046" y="187006"/>
                </a:lnTo>
                <a:lnTo>
                  <a:pt x="814755" y="185356"/>
                </a:lnTo>
                <a:lnTo>
                  <a:pt x="809194" y="159486"/>
                </a:lnTo>
                <a:lnTo>
                  <a:pt x="796086" y="159486"/>
                </a:lnTo>
                <a:lnTo>
                  <a:pt x="789031" y="158294"/>
                </a:lnTo>
                <a:lnTo>
                  <a:pt x="783651" y="154552"/>
                </a:lnTo>
                <a:lnTo>
                  <a:pt x="780222" y="148010"/>
                </a:lnTo>
                <a:lnTo>
                  <a:pt x="779084" y="138950"/>
                </a:lnTo>
                <a:lnTo>
                  <a:pt x="779018" y="85344"/>
                </a:lnTo>
                <a:close/>
              </a:path>
              <a:path w="1082675" h="190500" extrusionOk="0">
                <a:moveTo>
                  <a:pt x="808621" y="156819"/>
                </a:moveTo>
                <a:lnTo>
                  <a:pt x="805154" y="158153"/>
                </a:lnTo>
                <a:lnTo>
                  <a:pt x="800354" y="159486"/>
                </a:lnTo>
                <a:lnTo>
                  <a:pt x="809194" y="159486"/>
                </a:lnTo>
                <a:lnTo>
                  <a:pt x="808621" y="156819"/>
                </a:lnTo>
                <a:close/>
              </a:path>
              <a:path w="1082675" h="190500" extrusionOk="0">
                <a:moveTo>
                  <a:pt x="779018" y="19469"/>
                </a:moveTo>
                <a:lnTo>
                  <a:pt x="746480" y="19469"/>
                </a:lnTo>
                <a:lnTo>
                  <a:pt x="741946" y="54673"/>
                </a:lnTo>
                <a:lnTo>
                  <a:pt x="721677" y="56273"/>
                </a:lnTo>
                <a:lnTo>
                  <a:pt x="721677" y="85344"/>
                </a:lnTo>
                <a:lnTo>
                  <a:pt x="810755" y="85344"/>
                </a:lnTo>
                <a:lnTo>
                  <a:pt x="810755" y="54673"/>
                </a:lnTo>
                <a:lnTo>
                  <a:pt x="779018" y="54673"/>
                </a:lnTo>
                <a:lnTo>
                  <a:pt x="779018" y="19469"/>
                </a:lnTo>
                <a:close/>
              </a:path>
              <a:path w="1082675" h="190500" extrusionOk="0">
                <a:moveTo>
                  <a:pt x="875830" y="0"/>
                </a:moveTo>
                <a:lnTo>
                  <a:pt x="836625" y="0"/>
                </a:lnTo>
                <a:lnTo>
                  <a:pt x="836625" y="186956"/>
                </a:lnTo>
                <a:lnTo>
                  <a:pt x="875830" y="186956"/>
                </a:lnTo>
                <a:lnTo>
                  <a:pt x="875830" y="97612"/>
                </a:lnTo>
                <a:lnTo>
                  <a:pt x="881876" y="92124"/>
                </a:lnTo>
                <a:lnTo>
                  <a:pt x="887598" y="88111"/>
                </a:lnTo>
                <a:lnTo>
                  <a:pt x="893569" y="85648"/>
                </a:lnTo>
                <a:lnTo>
                  <a:pt x="900366" y="84810"/>
                </a:lnTo>
                <a:lnTo>
                  <a:pt x="953715" y="84810"/>
                </a:lnTo>
                <a:lnTo>
                  <a:pt x="953473" y="82526"/>
                </a:lnTo>
                <a:lnTo>
                  <a:pt x="947802" y="69608"/>
                </a:lnTo>
                <a:lnTo>
                  <a:pt x="873963" y="69608"/>
                </a:lnTo>
                <a:lnTo>
                  <a:pt x="875830" y="45872"/>
                </a:lnTo>
                <a:lnTo>
                  <a:pt x="875830" y="0"/>
                </a:lnTo>
                <a:close/>
              </a:path>
              <a:path w="1082675" h="190500" extrusionOk="0">
                <a:moveTo>
                  <a:pt x="953715" y="84810"/>
                </a:moveTo>
                <a:lnTo>
                  <a:pt x="900366" y="84810"/>
                </a:lnTo>
                <a:lnTo>
                  <a:pt x="907634" y="86027"/>
                </a:lnTo>
                <a:lnTo>
                  <a:pt x="912701" y="90144"/>
                </a:lnTo>
                <a:lnTo>
                  <a:pt x="915668" y="97862"/>
                </a:lnTo>
                <a:lnTo>
                  <a:pt x="916635" y="109880"/>
                </a:lnTo>
                <a:lnTo>
                  <a:pt x="916635" y="186956"/>
                </a:lnTo>
                <a:lnTo>
                  <a:pt x="955840" y="186956"/>
                </a:lnTo>
                <a:lnTo>
                  <a:pt x="955840" y="104813"/>
                </a:lnTo>
                <a:lnTo>
                  <a:pt x="953715" y="84810"/>
                </a:lnTo>
                <a:close/>
              </a:path>
              <a:path w="1082675" h="190500" extrusionOk="0">
                <a:moveTo>
                  <a:pt x="914768" y="51473"/>
                </a:moveTo>
                <a:lnTo>
                  <a:pt x="902241" y="53069"/>
                </a:lnTo>
                <a:lnTo>
                  <a:pt x="891365" y="57240"/>
                </a:lnTo>
                <a:lnTo>
                  <a:pt x="881989" y="63062"/>
                </a:lnTo>
                <a:lnTo>
                  <a:pt x="873963" y="69608"/>
                </a:lnTo>
                <a:lnTo>
                  <a:pt x="947802" y="69608"/>
                </a:lnTo>
                <a:lnTo>
                  <a:pt x="946105" y="65741"/>
                </a:lnTo>
                <a:lnTo>
                  <a:pt x="933337" y="55156"/>
                </a:lnTo>
                <a:lnTo>
                  <a:pt x="914768" y="51473"/>
                </a:lnTo>
                <a:close/>
              </a:path>
              <a:path w="1082675" h="190500" extrusionOk="0">
                <a:moveTo>
                  <a:pt x="994778" y="147218"/>
                </a:moveTo>
                <a:lnTo>
                  <a:pt x="977176" y="171754"/>
                </a:lnTo>
                <a:lnTo>
                  <a:pt x="988281" y="179243"/>
                </a:lnTo>
                <a:lnTo>
                  <a:pt x="1001012" y="185056"/>
                </a:lnTo>
                <a:lnTo>
                  <a:pt x="1014493" y="188819"/>
                </a:lnTo>
                <a:lnTo>
                  <a:pt x="1027849" y="190157"/>
                </a:lnTo>
                <a:lnTo>
                  <a:pt x="1051314" y="186865"/>
                </a:lnTo>
                <a:lnTo>
                  <a:pt x="1068354" y="177822"/>
                </a:lnTo>
                <a:lnTo>
                  <a:pt x="1078742" y="164278"/>
                </a:lnTo>
                <a:lnTo>
                  <a:pt x="1079410" y="161086"/>
                </a:lnTo>
                <a:lnTo>
                  <a:pt x="1028915" y="161086"/>
                </a:lnTo>
                <a:lnTo>
                  <a:pt x="1020544" y="160195"/>
                </a:lnTo>
                <a:lnTo>
                  <a:pt x="1012147" y="157553"/>
                </a:lnTo>
                <a:lnTo>
                  <a:pt x="1003600" y="153210"/>
                </a:lnTo>
                <a:lnTo>
                  <a:pt x="994778" y="147218"/>
                </a:lnTo>
                <a:close/>
              </a:path>
              <a:path w="1082675" h="190500" extrusionOk="0">
                <a:moveTo>
                  <a:pt x="1034516" y="51473"/>
                </a:moveTo>
                <a:lnTo>
                  <a:pt x="1013659" y="54481"/>
                </a:lnTo>
                <a:lnTo>
                  <a:pt x="997678" y="62941"/>
                </a:lnTo>
                <a:lnTo>
                  <a:pt x="987448" y="76001"/>
                </a:lnTo>
                <a:lnTo>
                  <a:pt x="983843" y="92811"/>
                </a:lnTo>
                <a:lnTo>
                  <a:pt x="987052" y="107259"/>
                </a:lnTo>
                <a:lnTo>
                  <a:pt x="995311" y="118181"/>
                </a:lnTo>
                <a:lnTo>
                  <a:pt x="1006571" y="126153"/>
                </a:lnTo>
                <a:lnTo>
                  <a:pt x="1018781" y="131749"/>
                </a:lnTo>
                <a:lnTo>
                  <a:pt x="1028728" y="135596"/>
                </a:lnTo>
                <a:lnTo>
                  <a:pt x="1037350" y="139517"/>
                </a:lnTo>
                <a:lnTo>
                  <a:pt x="1043421" y="144088"/>
                </a:lnTo>
                <a:lnTo>
                  <a:pt x="1045718" y="149885"/>
                </a:lnTo>
                <a:lnTo>
                  <a:pt x="1045718" y="156819"/>
                </a:lnTo>
                <a:lnTo>
                  <a:pt x="1040650" y="161086"/>
                </a:lnTo>
                <a:lnTo>
                  <a:pt x="1079410" y="161086"/>
                </a:lnTo>
                <a:lnTo>
                  <a:pt x="1070687" y="120815"/>
                </a:lnTo>
                <a:lnTo>
                  <a:pt x="1036737" y="104183"/>
                </a:lnTo>
                <a:lnTo>
                  <a:pt x="1028482" y="100645"/>
                </a:lnTo>
                <a:lnTo>
                  <a:pt x="1022777" y="96457"/>
                </a:lnTo>
                <a:lnTo>
                  <a:pt x="1020648" y="90944"/>
                </a:lnTo>
                <a:lnTo>
                  <a:pt x="1020648" y="84277"/>
                </a:lnTo>
                <a:lnTo>
                  <a:pt x="1025448" y="80543"/>
                </a:lnTo>
                <a:lnTo>
                  <a:pt x="1071987" y="80543"/>
                </a:lnTo>
                <a:lnTo>
                  <a:pt x="1081189" y="68275"/>
                </a:lnTo>
                <a:lnTo>
                  <a:pt x="1071908" y="62049"/>
                </a:lnTo>
                <a:lnTo>
                  <a:pt x="1061153" y="56673"/>
                </a:lnTo>
                <a:lnTo>
                  <a:pt x="1048747" y="52898"/>
                </a:lnTo>
                <a:lnTo>
                  <a:pt x="1034516" y="51473"/>
                </a:lnTo>
                <a:close/>
              </a:path>
              <a:path w="1082675" h="190500" extrusionOk="0">
                <a:moveTo>
                  <a:pt x="1071987" y="80543"/>
                </a:moveTo>
                <a:lnTo>
                  <a:pt x="1035583" y="80543"/>
                </a:lnTo>
                <a:lnTo>
                  <a:pt x="1042546" y="81318"/>
                </a:lnTo>
                <a:lnTo>
                  <a:pt x="1049485" y="83543"/>
                </a:lnTo>
                <a:lnTo>
                  <a:pt x="1056473" y="87069"/>
                </a:lnTo>
                <a:lnTo>
                  <a:pt x="1063586" y="91744"/>
                </a:lnTo>
                <a:lnTo>
                  <a:pt x="1071987" y="80543"/>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 name="Google Shape;168;p22"/>
          <p:cNvSpPr/>
          <p:nvPr/>
        </p:nvSpPr>
        <p:spPr>
          <a:xfrm>
            <a:off x="3648303" y="4394802"/>
            <a:ext cx="762362" cy="152880"/>
          </a:xfrm>
          <a:custGeom>
            <a:avLst/>
            <a:gdLst/>
            <a:ahLst/>
            <a:cxnLst/>
            <a:rect l="l" t="t" r="r" b="b"/>
            <a:pathLst>
              <a:path w="891539" h="224790" extrusionOk="0">
                <a:moveTo>
                  <a:pt x="18135" y="126949"/>
                </a:moveTo>
                <a:lnTo>
                  <a:pt x="0" y="151752"/>
                </a:lnTo>
                <a:lnTo>
                  <a:pt x="10522" y="161578"/>
                </a:lnTo>
                <a:lnTo>
                  <a:pt x="23769" y="169154"/>
                </a:lnTo>
                <a:lnTo>
                  <a:pt x="39867" y="174030"/>
                </a:lnTo>
                <a:lnTo>
                  <a:pt x="58940" y="175755"/>
                </a:lnTo>
                <a:lnTo>
                  <a:pt x="83177" y="172471"/>
                </a:lnTo>
                <a:lnTo>
                  <a:pt x="103212" y="162887"/>
                </a:lnTo>
                <a:lnTo>
                  <a:pt x="116847" y="147401"/>
                </a:lnTo>
                <a:lnTo>
                  <a:pt x="117659" y="144017"/>
                </a:lnTo>
                <a:lnTo>
                  <a:pt x="55206" y="144017"/>
                </a:lnTo>
                <a:lnTo>
                  <a:pt x="44763" y="142738"/>
                </a:lnTo>
                <a:lnTo>
                  <a:pt x="35071" y="139184"/>
                </a:lnTo>
                <a:lnTo>
                  <a:pt x="26178" y="133779"/>
                </a:lnTo>
                <a:lnTo>
                  <a:pt x="18135" y="126949"/>
                </a:lnTo>
                <a:close/>
              </a:path>
              <a:path w="891539" h="224790" extrusionOk="0">
                <a:moveTo>
                  <a:pt x="113189" y="30670"/>
                </a:moveTo>
                <a:lnTo>
                  <a:pt x="56273" y="30670"/>
                </a:lnTo>
                <a:lnTo>
                  <a:pt x="65149" y="31937"/>
                </a:lnTo>
                <a:lnTo>
                  <a:pt x="71675" y="35604"/>
                </a:lnTo>
                <a:lnTo>
                  <a:pt x="75701" y="41471"/>
                </a:lnTo>
                <a:lnTo>
                  <a:pt x="77076" y="49339"/>
                </a:lnTo>
                <a:lnTo>
                  <a:pt x="75101" y="58619"/>
                </a:lnTo>
                <a:lnTo>
                  <a:pt x="68475" y="65774"/>
                </a:lnTo>
                <a:lnTo>
                  <a:pt x="56148" y="70379"/>
                </a:lnTo>
                <a:lnTo>
                  <a:pt x="37071" y="72008"/>
                </a:lnTo>
                <a:lnTo>
                  <a:pt x="37071" y="99745"/>
                </a:lnTo>
                <a:lnTo>
                  <a:pt x="59724" y="101437"/>
                </a:lnTo>
                <a:lnTo>
                  <a:pt x="73675" y="106279"/>
                </a:lnTo>
                <a:lnTo>
                  <a:pt x="80726" y="113922"/>
                </a:lnTo>
                <a:lnTo>
                  <a:pt x="82677" y="124015"/>
                </a:lnTo>
                <a:lnTo>
                  <a:pt x="80710" y="132541"/>
                </a:lnTo>
                <a:lnTo>
                  <a:pt x="75142" y="138817"/>
                </a:lnTo>
                <a:lnTo>
                  <a:pt x="66474" y="142692"/>
                </a:lnTo>
                <a:lnTo>
                  <a:pt x="55206" y="144017"/>
                </a:lnTo>
                <a:lnTo>
                  <a:pt x="117659" y="144017"/>
                </a:lnTo>
                <a:lnTo>
                  <a:pt x="121881" y="126415"/>
                </a:lnTo>
                <a:lnTo>
                  <a:pt x="119369" y="111518"/>
                </a:lnTo>
                <a:lnTo>
                  <a:pt x="112380" y="99645"/>
                </a:lnTo>
                <a:lnTo>
                  <a:pt x="101741" y="90823"/>
                </a:lnTo>
                <a:lnTo>
                  <a:pt x="88277" y="85077"/>
                </a:lnTo>
                <a:lnTo>
                  <a:pt x="88277" y="84010"/>
                </a:lnTo>
                <a:lnTo>
                  <a:pt x="100345" y="77347"/>
                </a:lnTo>
                <a:lnTo>
                  <a:pt x="109213" y="68908"/>
                </a:lnTo>
                <a:lnTo>
                  <a:pt x="114681" y="58619"/>
                </a:lnTo>
                <a:lnTo>
                  <a:pt x="116547" y="46405"/>
                </a:lnTo>
                <a:lnTo>
                  <a:pt x="113189" y="30670"/>
                </a:lnTo>
                <a:close/>
              </a:path>
              <a:path w="891539" h="224790" extrusionOk="0">
                <a:moveTo>
                  <a:pt x="58140" y="0"/>
                </a:moveTo>
                <a:lnTo>
                  <a:pt x="43205" y="1500"/>
                </a:lnTo>
                <a:lnTo>
                  <a:pt x="29470" y="5800"/>
                </a:lnTo>
                <a:lnTo>
                  <a:pt x="16735" y="12601"/>
                </a:lnTo>
                <a:lnTo>
                  <a:pt x="4800" y="21602"/>
                </a:lnTo>
                <a:lnTo>
                  <a:pt x="24536" y="45605"/>
                </a:lnTo>
                <a:lnTo>
                  <a:pt x="32308" y="39334"/>
                </a:lnTo>
                <a:lnTo>
                  <a:pt x="39904" y="34637"/>
                </a:lnTo>
                <a:lnTo>
                  <a:pt x="47751" y="31691"/>
                </a:lnTo>
                <a:lnTo>
                  <a:pt x="56273" y="30670"/>
                </a:lnTo>
                <a:lnTo>
                  <a:pt x="113189" y="30670"/>
                </a:lnTo>
                <a:lnTo>
                  <a:pt x="112334" y="26665"/>
                </a:lnTo>
                <a:lnTo>
                  <a:pt x="100445" y="12101"/>
                </a:lnTo>
                <a:lnTo>
                  <a:pt x="82006" y="3087"/>
                </a:lnTo>
                <a:lnTo>
                  <a:pt x="58140" y="0"/>
                </a:lnTo>
                <a:close/>
              </a:path>
              <a:path w="891539" h="224790" extrusionOk="0">
                <a:moveTo>
                  <a:pt x="208559" y="191757"/>
                </a:moveTo>
                <a:lnTo>
                  <a:pt x="201625" y="221627"/>
                </a:lnTo>
                <a:lnTo>
                  <a:pt x="206959" y="223227"/>
                </a:lnTo>
                <a:lnTo>
                  <a:pt x="212293" y="224294"/>
                </a:lnTo>
                <a:lnTo>
                  <a:pt x="220294" y="224294"/>
                </a:lnTo>
                <a:lnTo>
                  <a:pt x="240738" y="221106"/>
                </a:lnTo>
                <a:lnTo>
                  <a:pt x="256232" y="211593"/>
                </a:lnTo>
                <a:lnTo>
                  <a:pt x="268225" y="195828"/>
                </a:lnTo>
                <a:lnTo>
                  <a:pt x="269345" y="193357"/>
                </a:lnTo>
                <a:lnTo>
                  <a:pt x="214426" y="193357"/>
                </a:lnTo>
                <a:lnTo>
                  <a:pt x="210959" y="192290"/>
                </a:lnTo>
                <a:lnTo>
                  <a:pt x="208559" y="191757"/>
                </a:lnTo>
                <a:close/>
              </a:path>
              <a:path w="891539" h="224790" extrusionOk="0">
                <a:moveTo>
                  <a:pt x="230962" y="40271"/>
                </a:moveTo>
                <a:lnTo>
                  <a:pt x="191490" y="40271"/>
                </a:lnTo>
                <a:lnTo>
                  <a:pt x="242430" y="169087"/>
                </a:lnTo>
                <a:lnTo>
                  <a:pt x="240563" y="176022"/>
                </a:lnTo>
                <a:lnTo>
                  <a:pt x="237312" y="183118"/>
                </a:lnTo>
                <a:lnTo>
                  <a:pt x="232562" y="188590"/>
                </a:lnTo>
                <a:lnTo>
                  <a:pt x="226011" y="192111"/>
                </a:lnTo>
                <a:lnTo>
                  <a:pt x="217360" y="193357"/>
                </a:lnTo>
                <a:lnTo>
                  <a:pt x="269345" y="193357"/>
                </a:lnTo>
                <a:lnTo>
                  <a:pt x="278168" y="173888"/>
                </a:lnTo>
                <a:lnTo>
                  <a:pt x="291627" y="134683"/>
                </a:lnTo>
                <a:lnTo>
                  <a:pt x="260299" y="134683"/>
                </a:lnTo>
                <a:lnTo>
                  <a:pt x="257736" y="124982"/>
                </a:lnTo>
                <a:lnTo>
                  <a:pt x="255198" y="115481"/>
                </a:lnTo>
                <a:lnTo>
                  <a:pt x="252610" y="106179"/>
                </a:lnTo>
                <a:lnTo>
                  <a:pt x="249897" y="97078"/>
                </a:lnTo>
                <a:lnTo>
                  <a:pt x="230962" y="40271"/>
                </a:lnTo>
                <a:close/>
              </a:path>
              <a:path w="891539" h="224790" extrusionOk="0">
                <a:moveTo>
                  <a:pt x="324040" y="40271"/>
                </a:moveTo>
                <a:lnTo>
                  <a:pt x="286435" y="40271"/>
                </a:lnTo>
                <a:lnTo>
                  <a:pt x="270433" y="97078"/>
                </a:lnTo>
                <a:lnTo>
                  <a:pt x="268079" y="106479"/>
                </a:lnTo>
                <a:lnTo>
                  <a:pt x="265799" y="115881"/>
                </a:lnTo>
                <a:lnTo>
                  <a:pt x="261366" y="134683"/>
                </a:lnTo>
                <a:lnTo>
                  <a:pt x="291627" y="134683"/>
                </a:lnTo>
                <a:lnTo>
                  <a:pt x="324040" y="40271"/>
                </a:lnTo>
                <a:close/>
              </a:path>
              <a:path w="891539" h="224790" extrusionOk="0">
                <a:moveTo>
                  <a:pt x="397116" y="37071"/>
                </a:moveTo>
                <a:lnTo>
                  <a:pt x="373975" y="41867"/>
                </a:lnTo>
                <a:lnTo>
                  <a:pt x="354010" y="55640"/>
                </a:lnTo>
                <a:lnTo>
                  <a:pt x="339996" y="77463"/>
                </a:lnTo>
                <a:lnTo>
                  <a:pt x="334708" y="106413"/>
                </a:lnTo>
                <a:lnTo>
                  <a:pt x="339842" y="135700"/>
                </a:lnTo>
                <a:lnTo>
                  <a:pt x="353977" y="157486"/>
                </a:lnTo>
                <a:lnTo>
                  <a:pt x="375213" y="171071"/>
                </a:lnTo>
                <a:lnTo>
                  <a:pt x="401650" y="175755"/>
                </a:lnTo>
                <a:lnTo>
                  <a:pt x="413710" y="174734"/>
                </a:lnTo>
                <a:lnTo>
                  <a:pt x="425919" y="171788"/>
                </a:lnTo>
                <a:lnTo>
                  <a:pt x="437729" y="167091"/>
                </a:lnTo>
                <a:lnTo>
                  <a:pt x="448589" y="160820"/>
                </a:lnTo>
                <a:lnTo>
                  <a:pt x="440366" y="145884"/>
                </a:lnTo>
                <a:lnTo>
                  <a:pt x="406984" y="145884"/>
                </a:lnTo>
                <a:lnTo>
                  <a:pt x="394670" y="144209"/>
                </a:lnTo>
                <a:lnTo>
                  <a:pt x="384481" y="139084"/>
                </a:lnTo>
                <a:lnTo>
                  <a:pt x="376942" y="130357"/>
                </a:lnTo>
                <a:lnTo>
                  <a:pt x="372579" y="117881"/>
                </a:lnTo>
                <a:lnTo>
                  <a:pt x="451789" y="117881"/>
                </a:lnTo>
                <a:lnTo>
                  <a:pt x="452589" y="114680"/>
                </a:lnTo>
                <a:lnTo>
                  <a:pt x="453390" y="107480"/>
                </a:lnTo>
                <a:lnTo>
                  <a:pt x="453390" y="100545"/>
                </a:lnTo>
                <a:lnTo>
                  <a:pt x="452198" y="92011"/>
                </a:lnTo>
                <a:lnTo>
                  <a:pt x="372313" y="92011"/>
                </a:lnTo>
                <a:lnTo>
                  <a:pt x="375713" y="81005"/>
                </a:lnTo>
                <a:lnTo>
                  <a:pt x="381514" y="73175"/>
                </a:lnTo>
                <a:lnTo>
                  <a:pt x="389115" y="68496"/>
                </a:lnTo>
                <a:lnTo>
                  <a:pt x="397916" y="66941"/>
                </a:lnTo>
                <a:lnTo>
                  <a:pt x="445440" y="66941"/>
                </a:lnTo>
                <a:lnTo>
                  <a:pt x="439354" y="55306"/>
                </a:lnTo>
                <a:lnTo>
                  <a:pt x="421773" y="41926"/>
                </a:lnTo>
                <a:lnTo>
                  <a:pt x="397116" y="37071"/>
                </a:lnTo>
                <a:close/>
              </a:path>
              <a:path w="891539" h="224790" extrusionOk="0">
                <a:moveTo>
                  <a:pt x="435521" y="137083"/>
                </a:moveTo>
                <a:lnTo>
                  <a:pt x="428399" y="140934"/>
                </a:lnTo>
                <a:lnTo>
                  <a:pt x="421352" y="143684"/>
                </a:lnTo>
                <a:lnTo>
                  <a:pt x="414255" y="145334"/>
                </a:lnTo>
                <a:lnTo>
                  <a:pt x="406984" y="145884"/>
                </a:lnTo>
                <a:lnTo>
                  <a:pt x="440366" y="145884"/>
                </a:lnTo>
                <a:lnTo>
                  <a:pt x="435521" y="137083"/>
                </a:lnTo>
                <a:close/>
              </a:path>
              <a:path w="891539" h="224790" extrusionOk="0">
                <a:moveTo>
                  <a:pt x="445440" y="66941"/>
                </a:moveTo>
                <a:lnTo>
                  <a:pt x="397916" y="66941"/>
                </a:lnTo>
                <a:lnTo>
                  <a:pt x="408013" y="68796"/>
                </a:lnTo>
                <a:lnTo>
                  <a:pt x="414885" y="73975"/>
                </a:lnTo>
                <a:lnTo>
                  <a:pt x="418806" y="81906"/>
                </a:lnTo>
                <a:lnTo>
                  <a:pt x="420052" y="92011"/>
                </a:lnTo>
                <a:lnTo>
                  <a:pt x="452198" y="92011"/>
                </a:lnTo>
                <a:lnTo>
                  <a:pt x="449885" y="75438"/>
                </a:lnTo>
                <a:lnTo>
                  <a:pt x="445440" y="66941"/>
                </a:lnTo>
                <a:close/>
              </a:path>
              <a:path w="891539" h="224790" extrusionOk="0">
                <a:moveTo>
                  <a:pt x="580552" y="68275"/>
                </a:moveTo>
                <a:lnTo>
                  <a:pt x="525132" y="68275"/>
                </a:lnTo>
                <a:lnTo>
                  <a:pt x="534345" y="69625"/>
                </a:lnTo>
                <a:lnTo>
                  <a:pt x="540634" y="73475"/>
                </a:lnTo>
                <a:lnTo>
                  <a:pt x="544372" y="79526"/>
                </a:lnTo>
                <a:lnTo>
                  <a:pt x="545934" y="87477"/>
                </a:lnTo>
                <a:lnTo>
                  <a:pt x="512255" y="93370"/>
                </a:lnTo>
                <a:lnTo>
                  <a:pt x="489127" y="103212"/>
                </a:lnTo>
                <a:lnTo>
                  <a:pt x="475801" y="117256"/>
                </a:lnTo>
                <a:lnTo>
                  <a:pt x="471525" y="135750"/>
                </a:lnTo>
                <a:lnTo>
                  <a:pt x="474280" y="151452"/>
                </a:lnTo>
                <a:lnTo>
                  <a:pt x="482160" y="164153"/>
                </a:lnTo>
                <a:lnTo>
                  <a:pt x="494590" y="172654"/>
                </a:lnTo>
                <a:lnTo>
                  <a:pt x="510997" y="175755"/>
                </a:lnTo>
                <a:lnTo>
                  <a:pt x="521723" y="174517"/>
                </a:lnTo>
                <a:lnTo>
                  <a:pt x="531599" y="171054"/>
                </a:lnTo>
                <a:lnTo>
                  <a:pt x="540775" y="165741"/>
                </a:lnTo>
                <a:lnTo>
                  <a:pt x="549402" y="158953"/>
                </a:lnTo>
                <a:lnTo>
                  <a:pt x="585139" y="158953"/>
                </a:lnTo>
                <a:lnTo>
                  <a:pt x="585139" y="145351"/>
                </a:lnTo>
                <a:lnTo>
                  <a:pt x="514997" y="145351"/>
                </a:lnTo>
                <a:lnTo>
                  <a:pt x="509130" y="141351"/>
                </a:lnTo>
                <a:lnTo>
                  <a:pt x="509130" y="132816"/>
                </a:lnTo>
                <a:lnTo>
                  <a:pt x="510980" y="125649"/>
                </a:lnTo>
                <a:lnTo>
                  <a:pt x="517131" y="119481"/>
                </a:lnTo>
                <a:lnTo>
                  <a:pt x="528482" y="114514"/>
                </a:lnTo>
                <a:lnTo>
                  <a:pt x="545934" y="110947"/>
                </a:lnTo>
                <a:lnTo>
                  <a:pt x="585139" y="110947"/>
                </a:lnTo>
                <a:lnTo>
                  <a:pt x="585139" y="96812"/>
                </a:lnTo>
                <a:lnTo>
                  <a:pt x="581693" y="70375"/>
                </a:lnTo>
                <a:lnTo>
                  <a:pt x="580552" y="68275"/>
                </a:lnTo>
                <a:close/>
              </a:path>
              <a:path w="891539" h="224790" extrusionOk="0">
                <a:moveTo>
                  <a:pt x="585139" y="158953"/>
                </a:moveTo>
                <a:lnTo>
                  <a:pt x="550468" y="158953"/>
                </a:lnTo>
                <a:lnTo>
                  <a:pt x="553135" y="172554"/>
                </a:lnTo>
                <a:lnTo>
                  <a:pt x="585139" y="172554"/>
                </a:lnTo>
                <a:lnTo>
                  <a:pt x="585139" y="158953"/>
                </a:lnTo>
                <a:close/>
              </a:path>
              <a:path w="891539" h="224790" extrusionOk="0">
                <a:moveTo>
                  <a:pt x="585139" y="110947"/>
                </a:moveTo>
                <a:lnTo>
                  <a:pt x="545934" y="110947"/>
                </a:lnTo>
                <a:lnTo>
                  <a:pt x="545934" y="134150"/>
                </a:lnTo>
                <a:lnTo>
                  <a:pt x="539000" y="141084"/>
                </a:lnTo>
                <a:lnTo>
                  <a:pt x="533133" y="145351"/>
                </a:lnTo>
                <a:lnTo>
                  <a:pt x="585139" y="145351"/>
                </a:lnTo>
                <a:lnTo>
                  <a:pt x="585139" y="110947"/>
                </a:lnTo>
                <a:close/>
              </a:path>
              <a:path w="891539" h="224790" extrusionOk="0">
                <a:moveTo>
                  <a:pt x="532599" y="37071"/>
                </a:moveTo>
                <a:lnTo>
                  <a:pt x="517352" y="38354"/>
                </a:lnTo>
                <a:lnTo>
                  <a:pt x="502829" y="41938"/>
                </a:lnTo>
                <a:lnTo>
                  <a:pt x="489056" y="47422"/>
                </a:lnTo>
                <a:lnTo>
                  <a:pt x="476059" y="54406"/>
                </a:lnTo>
                <a:lnTo>
                  <a:pt x="490194" y="80276"/>
                </a:lnTo>
                <a:lnTo>
                  <a:pt x="499479" y="75251"/>
                </a:lnTo>
                <a:lnTo>
                  <a:pt x="508263" y="71475"/>
                </a:lnTo>
                <a:lnTo>
                  <a:pt x="516747" y="69100"/>
                </a:lnTo>
                <a:lnTo>
                  <a:pt x="525132" y="68275"/>
                </a:lnTo>
                <a:lnTo>
                  <a:pt x="580552" y="68275"/>
                </a:lnTo>
                <a:lnTo>
                  <a:pt x="571571" y="51739"/>
                </a:lnTo>
                <a:lnTo>
                  <a:pt x="555098" y="40705"/>
                </a:lnTo>
                <a:lnTo>
                  <a:pt x="532599" y="37071"/>
                </a:lnTo>
                <a:close/>
              </a:path>
              <a:path w="891539" h="224790" extrusionOk="0">
                <a:moveTo>
                  <a:pt x="650214" y="40271"/>
                </a:moveTo>
                <a:lnTo>
                  <a:pt x="618210" y="40271"/>
                </a:lnTo>
                <a:lnTo>
                  <a:pt x="618210" y="172554"/>
                </a:lnTo>
                <a:lnTo>
                  <a:pt x="657415" y="172554"/>
                </a:lnTo>
                <a:lnTo>
                  <a:pt x="657415" y="95745"/>
                </a:lnTo>
                <a:lnTo>
                  <a:pt x="663495" y="84414"/>
                </a:lnTo>
                <a:lnTo>
                  <a:pt x="670850" y="76909"/>
                </a:lnTo>
                <a:lnTo>
                  <a:pt x="678755" y="72754"/>
                </a:lnTo>
                <a:lnTo>
                  <a:pt x="686485" y="71475"/>
                </a:lnTo>
                <a:lnTo>
                  <a:pt x="701290" y="71475"/>
                </a:lnTo>
                <a:lnTo>
                  <a:pt x="702802" y="63474"/>
                </a:lnTo>
                <a:lnTo>
                  <a:pt x="652881" y="63474"/>
                </a:lnTo>
                <a:lnTo>
                  <a:pt x="650214" y="40271"/>
                </a:lnTo>
                <a:close/>
              </a:path>
              <a:path w="891539" h="224790" extrusionOk="0">
                <a:moveTo>
                  <a:pt x="701290" y="71475"/>
                </a:moveTo>
                <a:lnTo>
                  <a:pt x="692086" y="71475"/>
                </a:lnTo>
                <a:lnTo>
                  <a:pt x="696087" y="72275"/>
                </a:lnTo>
                <a:lnTo>
                  <a:pt x="700887" y="73609"/>
                </a:lnTo>
                <a:lnTo>
                  <a:pt x="701290" y="71475"/>
                </a:lnTo>
                <a:close/>
              </a:path>
              <a:path w="891539" h="224790" extrusionOk="0">
                <a:moveTo>
                  <a:pt x="699020" y="37071"/>
                </a:moveTo>
                <a:lnTo>
                  <a:pt x="691553" y="37071"/>
                </a:lnTo>
                <a:lnTo>
                  <a:pt x="681289" y="38684"/>
                </a:lnTo>
                <a:lnTo>
                  <a:pt x="671250" y="43572"/>
                </a:lnTo>
                <a:lnTo>
                  <a:pt x="661961" y="51810"/>
                </a:lnTo>
                <a:lnTo>
                  <a:pt x="653948" y="63474"/>
                </a:lnTo>
                <a:lnTo>
                  <a:pt x="702802" y="63474"/>
                </a:lnTo>
                <a:lnTo>
                  <a:pt x="707288" y="39738"/>
                </a:lnTo>
                <a:lnTo>
                  <a:pt x="703554" y="38138"/>
                </a:lnTo>
                <a:lnTo>
                  <a:pt x="699020" y="37071"/>
                </a:lnTo>
                <a:close/>
              </a:path>
              <a:path w="891539" h="224790" extrusionOk="0">
                <a:moveTo>
                  <a:pt x="728091" y="132816"/>
                </a:moveTo>
                <a:lnTo>
                  <a:pt x="710488" y="157352"/>
                </a:lnTo>
                <a:lnTo>
                  <a:pt x="721594" y="164841"/>
                </a:lnTo>
                <a:lnTo>
                  <a:pt x="734325" y="170654"/>
                </a:lnTo>
                <a:lnTo>
                  <a:pt x="747805" y="174417"/>
                </a:lnTo>
                <a:lnTo>
                  <a:pt x="761161" y="175755"/>
                </a:lnTo>
                <a:lnTo>
                  <a:pt x="784627" y="172463"/>
                </a:lnTo>
                <a:lnTo>
                  <a:pt x="801666" y="163420"/>
                </a:lnTo>
                <a:lnTo>
                  <a:pt x="812055" y="149877"/>
                </a:lnTo>
                <a:lnTo>
                  <a:pt x="812723" y="146685"/>
                </a:lnTo>
                <a:lnTo>
                  <a:pt x="762228" y="146685"/>
                </a:lnTo>
                <a:lnTo>
                  <a:pt x="753856" y="145793"/>
                </a:lnTo>
                <a:lnTo>
                  <a:pt x="745459" y="143151"/>
                </a:lnTo>
                <a:lnTo>
                  <a:pt x="736912" y="138809"/>
                </a:lnTo>
                <a:lnTo>
                  <a:pt x="728091" y="132816"/>
                </a:lnTo>
                <a:close/>
              </a:path>
              <a:path w="891539" h="224790" extrusionOk="0">
                <a:moveTo>
                  <a:pt x="767829" y="37071"/>
                </a:moveTo>
                <a:lnTo>
                  <a:pt x="746972" y="40080"/>
                </a:lnTo>
                <a:lnTo>
                  <a:pt x="730991" y="48539"/>
                </a:lnTo>
                <a:lnTo>
                  <a:pt x="720760" y="61599"/>
                </a:lnTo>
                <a:lnTo>
                  <a:pt x="717156" y="78409"/>
                </a:lnTo>
                <a:lnTo>
                  <a:pt x="720365" y="92857"/>
                </a:lnTo>
                <a:lnTo>
                  <a:pt x="728624" y="103779"/>
                </a:lnTo>
                <a:lnTo>
                  <a:pt x="739884" y="111751"/>
                </a:lnTo>
                <a:lnTo>
                  <a:pt x="752094" y="117347"/>
                </a:lnTo>
                <a:lnTo>
                  <a:pt x="762041" y="121194"/>
                </a:lnTo>
                <a:lnTo>
                  <a:pt x="770662" y="125115"/>
                </a:lnTo>
                <a:lnTo>
                  <a:pt x="776734" y="129687"/>
                </a:lnTo>
                <a:lnTo>
                  <a:pt x="779030" y="135483"/>
                </a:lnTo>
                <a:lnTo>
                  <a:pt x="779030" y="142417"/>
                </a:lnTo>
                <a:lnTo>
                  <a:pt x="773963" y="146685"/>
                </a:lnTo>
                <a:lnTo>
                  <a:pt x="812723" y="146685"/>
                </a:lnTo>
                <a:lnTo>
                  <a:pt x="804000" y="106413"/>
                </a:lnTo>
                <a:lnTo>
                  <a:pt x="770050" y="89782"/>
                </a:lnTo>
                <a:lnTo>
                  <a:pt x="761795" y="86244"/>
                </a:lnTo>
                <a:lnTo>
                  <a:pt x="756090" y="82056"/>
                </a:lnTo>
                <a:lnTo>
                  <a:pt x="753960" y="76542"/>
                </a:lnTo>
                <a:lnTo>
                  <a:pt x="753960" y="69875"/>
                </a:lnTo>
                <a:lnTo>
                  <a:pt x="758761" y="66141"/>
                </a:lnTo>
                <a:lnTo>
                  <a:pt x="805300" y="66141"/>
                </a:lnTo>
                <a:lnTo>
                  <a:pt x="814501" y="53873"/>
                </a:lnTo>
                <a:lnTo>
                  <a:pt x="805221" y="47647"/>
                </a:lnTo>
                <a:lnTo>
                  <a:pt x="794465" y="42271"/>
                </a:lnTo>
                <a:lnTo>
                  <a:pt x="782060" y="38496"/>
                </a:lnTo>
                <a:lnTo>
                  <a:pt x="767829" y="37071"/>
                </a:lnTo>
                <a:close/>
              </a:path>
              <a:path w="891539" h="224790" extrusionOk="0">
                <a:moveTo>
                  <a:pt x="805300" y="66141"/>
                </a:moveTo>
                <a:lnTo>
                  <a:pt x="768896" y="66141"/>
                </a:lnTo>
                <a:lnTo>
                  <a:pt x="775859" y="66916"/>
                </a:lnTo>
                <a:lnTo>
                  <a:pt x="782797" y="69141"/>
                </a:lnTo>
                <a:lnTo>
                  <a:pt x="789786" y="72667"/>
                </a:lnTo>
                <a:lnTo>
                  <a:pt x="796899" y="77342"/>
                </a:lnTo>
                <a:lnTo>
                  <a:pt x="805300" y="66141"/>
                </a:lnTo>
                <a:close/>
              </a:path>
              <a:path w="891539" h="224790" extrusionOk="0">
                <a:moveTo>
                  <a:pt x="864108" y="126415"/>
                </a:moveTo>
                <a:lnTo>
                  <a:pt x="854535" y="128003"/>
                </a:lnTo>
                <a:lnTo>
                  <a:pt x="846739" y="132516"/>
                </a:lnTo>
                <a:lnTo>
                  <a:pt x="841492" y="139579"/>
                </a:lnTo>
                <a:lnTo>
                  <a:pt x="839571" y="148818"/>
                </a:lnTo>
                <a:lnTo>
                  <a:pt x="841517" y="158240"/>
                </a:lnTo>
                <a:lnTo>
                  <a:pt x="846739" y="165187"/>
                </a:lnTo>
                <a:lnTo>
                  <a:pt x="854310" y="169483"/>
                </a:lnTo>
                <a:lnTo>
                  <a:pt x="863307" y="170954"/>
                </a:lnTo>
                <a:lnTo>
                  <a:pt x="865441" y="170954"/>
                </a:lnTo>
                <a:lnTo>
                  <a:pt x="863620" y="180689"/>
                </a:lnTo>
                <a:lnTo>
                  <a:pt x="857873" y="189623"/>
                </a:lnTo>
                <a:lnTo>
                  <a:pt x="848376" y="197358"/>
                </a:lnTo>
                <a:lnTo>
                  <a:pt x="835304" y="203492"/>
                </a:lnTo>
                <a:lnTo>
                  <a:pt x="843305" y="224294"/>
                </a:lnTo>
                <a:lnTo>
                  <a:pt x="863970" y="214981"/>
                </a:lnTo>
                <a:lnTo>
                  <a:pt x="879009" y="201391"/>
                </a:lnTo>
                <a:lnTo>
                  <a:pt x="888198" y="184052"/>
                </a:lnTo>
                <a:lnTo>
                  <a:pt x="891311" y="163487"/>
                </a:lnTo>
                <a:lnTo>
                  <a:pt x="889536" y="147905"/>
                </a:lnTo>
                <a:lnTo>
                  <a:pt x="884310" y="136250"/>
                </a:lnTo>
                <a:lnTo>
                  <a:pt x="875784" y="128945"/>
                </a:lnTo>
                <a:lnTo>
                  <a:pt x="864108" y="126415"/>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 name="Google Shape;169;p22"/>
          <p:cNvSpPr/>
          <p:nvPr/>
        </p:nvSpPr>
        <p:spPr>
          <a:xfrm>
            <a:off x="4662332" y="4602667"/>
            <a:ext cx="1035487" cy="129559"/>
          </a:xfrm>
          <a:custGeom>
            <a:avLst/>
            <a:gdLst/>
            <a:ahLst/>
            <a:cxnLst/>
            <a:rect l="l" t="t" r="r" b="b"/>
            <a:pathLst>
              <a:path w="1210945" h="190500" extrusionOk="0">
                <a:moveTo>
                  <a:pt x="107746" y="155219"/>
                </a:moveTo>
                <a:lnTo>
                  <a:pt x="0" y="155219"/>
                </a:lnTo>
                <a:lnTo>
                  <a:pt x="0" y="186956"/>
                </a:lnTo>
                <a:lnTo>
                  <a:pt x="107746" y="186956"/>
                </a:lnTo>
                <a:lnTo>
                  <a:pt x="107746" y="155219"/>
                </a:lnTo>
                <a:close/>
              </a:path>
              <a:path w="1210945" h="190500" extrusionOk="0">
                <a:moveTo>
                  <a:pt x="76009" y="17602"/>
                </a:moveTo>
                <a:lnTo>
                  <a:pt x="47205" y="17602"/>
                </a:lnTo>
                <a:lnTo>
                  <a:pt x="38146" y="22569"/>
                </a:lnTo>
                <a:lnTo>
                  <a:pt x="28536" y="26736"/>
                </a:lnTo>
                <a:lnTo>
                  <a:pt x="17727" y="30203"/>
                </a:lnTo>
                <a:lnTo>
                  <a:pt x="5067" y="33070"/>
                </a:lnTo>
                <a:lnTo>
                  <a:pt x="5067" y="57340"/>
                </a:lnTo>
                <a:lnTo>
                  <a:pt x="36804" y="57340"/>
                </a:lnTo>
                <a:lnTo>
                  <a:pt x="36804" y="155219"/>
                </a:lnTo>
                <a:lnTo>
                  <a:pt x="76009" y="155219"/>
                </a:lnTo>
                <a:lnTo>
                  <a:pt x="76009" y="17602"/>
                </a:lnTo>
                <a:close/>
              </a:path>
              <a:path w="1210945" h="190500" extrusionOk="0">
                <a:moveTo>
                  <a:pt x="192557" y="14401"/>
                </a:moveTo>
                <a:lnTo>
                  <a:pt x="167795" y="19927"/>
                </a:lnTo>
                <a:lnTo>
                  <a:pt x="148685" y="36404"/>
                </a:lnTo>
                <a:lnTo>
                  <a:pt x="136375" y="63682"/>
                </a:lnTo>
                <a:lnTo>
                  <a:pt x="132016" y="101612"/>
                </a:lnTo>
                <a:lnTo>
                  <a:pt x="136375" y="139750"/>
                </a:lnTo>
                <a:lnTo>
                  <a:pt x="148685" y="167487"/>
                </a:lnTo>
                <a:lnTo>
                  <a:pt x="167795" y="184423"/>
                </a:lnTo>
                <a:lnTo>
                  <a:pt x="192557" y="190157"/>
                </a:lnTo>
                <a:lnTo>
                  <a:pt x="217318" y="184423"/>
                </a:lnTo>
                <a:lnTo>
                  <a:pt x="236429" y="167487"/>
                </a:lnTo>
                <a:lnTo>
                  <a:pt x="239862" y="159753"/>
                </a:lnTo>
                <a:lnTo>
                  <a:pt x="192557" y="159753"/>
                </a:lnTo>
                <a:lnTo>
                  <a:pt x="183377" y="157157"/>
                </a:lnTo>
                <a:lnTo>
                  <a:pt x="175921" y="147985"/>
                </a:lnTo>
                <a:lnTo>
                  <a:pt x="170917" y="130162"/>
                </a:lnTo>
                <a:lnTo>
                  <a:pt x="169087" y="101612"/>
                </a:lnTo>
                <a:lnTo>
                  <a:pt x="170917" y="73159"/>
                </a:lnTo>
                <a:lnTo>
                  <a:pt x="175921" y="55806"/>
                </a:lnTo>
                <a:lnTo>
                  <a:pt x="183377" y="47155"/>
                </a:lnTo>
                <a:lnTo>
                  <a:pt x="192557" y="44805"/>
                </a:lnTo>
                <a:lnTo>
                  <a:pt x="240220" y="44805"/>
                </a:lnTo>
                <a:lnTo>
                  <a:pt x="236429" y="36404"/>
                </a:lnTo>
                <a:lnTo>
                  <a:pt x="217318" y="19927"/>
                </a:lnTo>
                <a:lnTo>
                  <a:pt x="192557" y="14401"/>
                </a:lnTo>
                <a:close/>
              </a:path>
              <a:path w="1210945" h="190500" extrusionOk="0">
                <a:moveTo>
                  <a:pt x="240220" y="44805"/>
                </a:moveTo>
                <a:lnTo>
                  <a:pt x="192557" y="44805"/>
                </a:lnTo>
                <a:lnTo>
                  <a:pt x="201850" y="47155"/>
                </a:lnTo>
                <a:lnTo>
                  <a:pt x="209292" y="55806"/>
                </a:lnTo>
                <a:lnTo>
                  <a:pt x="214235" y="73159"/>
                </a:lnTo>
                <a:lnTo>
                  <a:pt x="216027" y="101612"/>
                </a:lnTo>
                <a:lnTo>
                  <a:pt x="214235" y="130162"/>
                </a:lnTo>
                <a:lnTo>
                  <a:pt x="209292" y="147985"/>
                </a:lnTo>
                <a:lnTo>
                  <a:pt x="201850" y="157157"/>
                </a:lnTo>
                <a:lnTo>
                  <a:pt x="192557" y="159753"/>
                </a:lnTo>
                <a:lnTo>
                  <a:pt x="239862" y="159753"/>
                </a:lnTo>
                <a:lnTo>
                  <a:pt x="248739" y="139750"/>
                </a:lnTo>
                <a:lnTo>
                  <a:pt x="253098" y="101612"/>
                </a:lnTo>
                <a:lnTo>
                  <a:pt x="248739" y="63682"/>
                </a:lnTo>
                <a:lnTo>
                  <a:pt x="240220" y="44805"/>
                </a:lnTo>
                <a:close/>
              </a:path>
              <a:path w="1210945" h="190500" extrusionOk="0">
                <a:moveTo>
                  <a:pt x="365645" y="54673"/>
                </a:moveTo>
                <a:lnTo>
                  <a:pt x="333641" y="54673"/>
                </a:lnTo>
                <a:lnTo>
                  <a:pt x="333641" y="186956"/>
                </a:lnTo>
                <a:lnTo>
                  <a:pt x="372846" y="186956"/>
                </a:lnTo>
                <a:lnTo>
                  <a:pt x="372846" y="97612"/>
                </a:lnTo>
                <a:lnTo>
                  <a:pt x="378934" y="92011"/>
                </a:lnTo>
                <a:lnTo>
                  <a:pt x="384748" y="88011"/>
                </a:lnTo>
                <a:lnTo>
                  <a:pt x="390211" y="85610"/>
                </a:lnTo>
                <a:lnTo>
                  <a:pt x="395249" y="84810"/>
                </a:lnTo>
                <a:lnTo>
                  <a:pt x="526670" y="84810"/>
                </a:lnTo>
                <a:lnTo>
                  <a:pt x="526419" y="82526"/>
                </a:lnTo>
                <a:lnTo>
                  <a:pt x="522423" y="73609"/>
                </a:lnTo>
                <a:lnTo>
                  <a:pt x="445922" y="73609"/>
                </a:lnTo>
                <a:lnTo>
                  <a:pt x="444754" y="71742"/>
                </a:lnTo>
                <a:lnTo>
                  <a:pt x="368312" y="71742"/>
                </a:lnTo>
                <a:lnTo>
                  <a:pt x="365645" y="54673"/>
                </a:lnTo>
                <a:close/>
              </a:path>
              <a:path w="1210945" h="190500" extrusionOk="0">
                <a:moveTo>
                  <a:pt x="473392" y="84810"/>
                </a:moveTo>
                <a:lnTo>
                  <a:pt x="395249" y="84810"/>
                </a:lnTo>
                <a:lnTo>
                  <a:pt x="402516" y="86027"/>
                </a:lnTo>
                <a:lnTo>
                  <a:pt x="407584" y="90144"/>
                </a:lnTo>
                <a:lnTo>
                  <a:pt x="410551" y="97862"/>
                </a:lnTo>
                <a:lnTo>
                  <a:pt x="411518" y="109880"/>
                </a:lnTo>
                <a:lnTo>
                  <a:pt x="411518" y="186956"/>
                </a:lnTo>
                <a:lnTo>
                  <a:pt x="450723" y="186956"/>
                </a:lnTo>
                <a:lnTo>
                  <a:pt x="450723" y="97612"/>
                </a:lnTo>
                <a:lnTo>
                  <a:pt x="456927" y="92011"/>
                </a:lnTo>
                <a:lnTo>
                  <a:pt x="462757" y="88011"/>
                </a:lnTo>
                <a:lnTo>
                  <a:pt x="468237" y="85610"/>
                </a:lnTo>
                <a:lnTo>
                  <a:pt x="473392" y="84810"/>
                </a:lnTo>
                <a:close/>
              </a:path>
              <a:path w="1210945" h="190500" extrusionOk="0">
                <a:moveTo>
                  <a:pt x="526670" y="84810"/>
                </a:moveTo>
                <a:lnTo>
                  <a:pt x="473392" y="84810"/>
                </a:lnTo>
                <a:lnTo>
                  <a:pt x="480660" y="86027"/>
                </a:lnTo>
                <a:lnTo>
                  <a:pt x="485727" y="90144"/>
                </a:lnTo>
                <a:lnTo>
                  <a:pt x="488694" y="97862"/>
                </a:lnTo>
                <a:lnTo>
                  <a:pt x="489661" y="109880"/>
                </a:lnTo>
                <a:lnTo>
                  <a:pt x="489661" y="186956"/>
                </a:lnTo>
                <a:lnTo>
                  <a:pt x="528866" y="186956"/>
                </a:lnTo>
                <a:lnTo>
                  <a:pt x="528866" y="104813"/>
                </a:lnTo>
                <a:lnTo>
                  <a:pt x="526670" y="84810"/>
                </a:lnTo>
                <a:close/>
              </a:path>
              <a:path w="1210945" h="190500" extrusionOk="0">
                <a:moveTo>
                  <a:pt x="487527" y="51473"/>
                </a:moveTo>
                <a:lnTo>
                  <a:pt x="475251" y="53244"/>
                </a:lnTo>
                <a:lnTo>
                  <a:pt x="464524" y="58040"/>
                </a:lnTo>
                <a:lnTo>
                  <a:pt x="454898" y="65087"/>
                </a:lnTo>
                <a:lnTo>
                  <a:pt x="445922" y="73609"/>
                </a:lnTo>
                <a:lnTo>
                  <a:pt x="522423" y="73609"/>
                </a:lnTo>
                <a:lnTo>
                  <a:pt x="518898" y="65741"/>
                </a:lnTo>
                <a:lnTo>
                  <a:pt x="506025" y="55156"/>
                </a:lnTo>
                <a:lnTo>
                  <a:pt x="487527" y="51473"/>
                </a:lnTo>
                <a:close/>
              </a:path>
              <a:path w="1210945" h="190500" extrusionOk="0">
                <a:moveTo>
                  <a:pt x="409384" y="51473"/>
                </a:moveTo>
                <a:lnTo>
                  <a:pt x="397357" y="53102"/>
                </a:lnTo>
                <a:lnTo>
                  <a:pt x="386981" y="57507"/>
                </a:lnTo>
                <a:lnTo>
                  <a:pt x="377805" y="63962"/>
                </a:lnTo>
                <a:lnTo>
                  <a:pt x="369379" y="71742"/>
                </a:lnTo>
                <a:lnTo>
                  <a:pt x="444754" y="71742"/>
                </a:lnTo>
                <a:lnTo>
                  <a:pt x="440025" y="64187"/>
                </a:lnTo>
                <a:lnTo>
                  <a:pt x="432154" y="57240"/>
                </a:lnTo>
                <a:lnTo>
                  <a:pt x="422031" y="52944"/>
                </a:lnTo>
                <a:lnTo>
                  <a:pt x="409384" y="51473"/>
                </a:lnTo>
                <a:close/>
              </a:path>
              <a:path w="1210945" h="190500" extrusionOk="0">
                <a:moveTo>
                  <a:pt x="619010" y="51473"/>
                </a:moveTo>
                <a:lnTo>
                  <a:pt x="594749" y="56119"/>
                </a:lnTo>
                <a:lnTo>
                  <a:pt x="574138" y="69642"/>
                </a:lnTo>
                <a:lnTo>
                  <a:pt x="559828" y="91415"/>
                </a:lnTo>
                <a:lnTo>
                  <a:pt x="554469" y="120815"/>
                </a:lnTo>
                <a:lnTo>
                  <a:pt x="559828" y="150214"/>
                </a:lnTo>
                <a:lnTo>
                  <a:pt x="574138" y="171988"/>
                </a:lnTo>
                <a:lnTo>
                  <a:pt x="594749" y="185510"/>
                </a:lnTo>
                <a:lnTo>
                  <a:pt x="619010" y="190157"/>
                </a:lnTo>
                <a:lnTo>
                  <a:pt x="643117" y="185510"/>
                </a:lnTo>
                <a:lnTo>
                  <a:pt x="663649" y="171988"/>
                </a:lnTo>
                <a:lnTo>
                  <a:pt x="672548" y="158419"/>
                </a:lnTo>
                <a:lnTo>
                  <a:pt x="619010" y="158419"/>
                </a:lnTo>
                <a:lnTo>
                  <a:pt x="608355" y="155769"/>
                </a:lnTo>
                <a:lnTo>
                  <a:pt x="600775" y="148218"/>
                </a:lnTo>
                <a:lnTo>
                  <a:pt x="596245" y="136367"/>
                </a:lnTo>
                <a:lnTo>
                  <a:pt x="594741" y="120815"/>
                </a:lnTo>
                <a:lnTo>
                  <a:pt x="596245" y="105263"/>
                </a:lnTo>
                <a:lnTo>
                  <a:pt x="600775" y="93411"/>
                </a:lnTo>
                <a:lnTo>
                  <a:pt x="608355" y="85860"/>
                </a:lnTo>
                <a:lnTo>
                  <a:pt x="619010" y="83210"/>
                </a:lnTo>
                <a:lnTo>
                  <a:pt x="672548" y="83210"/>
                </a:lnTo>
                <a:lnTo>
                  <a:pt x="663649" y="69642"/>
                </a:lnTo>
                <a:lnTo>
                  <a:pt x="643117" y="56119"/>
                </a:lnTo>
                <a:lnTo>
                  <a:pt x="619010" y="51473"/>
                </a:lnTo>
                <a:close/>
              </a:path>
              <a:path w="1210945" h="190500" extrusionOk="0">
                <a:moveTo>
                  <a:pt x="672548" y="83210"/>
                </a:moveTo>
                <a:lnTo>
                  <a:pt x="619010" y="83210"/>
                </a:lnTo>
                <a:lnTo>
                  <a:pt x="629553" y="85860"/>
                </a:lnTo>
                <a:lnTo>
                  <a:pt x="637146" y="93411"/>
                </a:lnTo>
                <a:lnTo>
                  <a:pt x="641738" y="105263"/>
                </a:lnTo>
                <a:lnTo>
                  <a:pt x="643280" y="120815"/>
                </a:lnTo>
                <a:lnTo>
                  <a:pt x="641738" y="136367"/>
                </a:lnTo>
                <a:lnTo>
                  <a:pt x="637146" y="148218"/>
                </a:lnTo>
                <a:lnTo>
                  <a:pt x="629553" y="155769"/>
                </a:lnTo>
                <a:lnTo>
                  <a:pt x="619010" y="158419"/>
                </a:lnTo>
                <a:lnTo>
                  <a:pt x="672548" y="158419"/>
                </a:lnTo>
                <a:lnTo>
                  <a:pt x="677930" y="150214"/>
                </a:lnTo>
                <a:lnTo>
                  <a:pt x="683285" y="120815"/>
                </a:lnTo>
                <a:lnTo>
                  <a:pt x="677930" y="91415"/>
                </a:lnTo>
                <a:lnTo>
                  <a:pt x="672548" y="83210"/>
                </a:lnTo>
                <a:close/>
              </a:path>
              <a:path w="1210945" h="190500" extrusionOk="0">
                <a:moveTo>
                  <a:pt x="742226" y="54673"/>
                </a:moveTo>
                <a:lnTo>
                  <a:pt x="710222" y="54673"/>
                </a:lnTo>
                <a:lnTo>
                  <a:pt x="710222" y="186956"/>
                </a:lnTo>
                <a:lnTo>
                  <a:pt x="749427" y="186956"/>
                </a:lnTo>
                <a:lnTo>
                  <a:pt x="749427" y="97612"/>
                </a:lnTo>
                <a:lnTo>
                  <a:pt x="755473" y="92124"/>
                </a:lnTo>
                <a:lnTo>
                  <a:pt x="761195" y="88111"/>
                </a:lnTo>
                <a:lnTo>
                  <a:pt x="767166" y="85648"/>
                </a:lnTo>
                <a:lnTo>
                  <a:pt x="773963" y="84810"/>
                </a:lnTo>
                <a:lnTo>
                  <a:pt x="827312" y="84810"/>
                </a:lnTo>
                <a:lnTo>
                  <a:pt x="827070" y="82526"/>
                </a:lnTo>
                <a:lnTo>
                  <a:pt x="822219" y="71475"/>
                </a:lnTo>
                <a:lnTo>
                  <a:pt x="744893" y="71475"/>
                </a:lnTo>
                <a:lnTo>
                  <a:pt x="742226" y="54673"/>
                </a:lnTo>
                <a:close/>
              </a:path>
              <a:path w="1210945" h="190500" extrusionOk="0">
                <a:moveTo>
                  <a:pt x="827312" y="84810"/>
                </a:moveTo>
                <a:lnTo>
                  <a:pt x="773963" y="84810"/>
                </a:lnTo>
                <a:lnTo>
                  <a:pt x="781230" y="86027"/>
                </a:lnTo>
                <a:lnTo>
                  <a:pt x="786298" y="90144"/>
                </a:lnTo>
                <a:lnTo>
                  <a:pt x="789265" y="97862"/>
                </a:lnTo>
                <a:lnTo>
                  <a:pt x="790232" y="109880"/>
                </a:lnTo>
                <a:lnTo>
                  <a:pt x="790232" y="186956"/>
                </a:lnTo>
                <a:lnTo>
                  <a:pt x="829437" y="186956"/>
                </a:lnTo>
                <a:lnTo>
                  <a:pt x="829437" y="104813"/>
                </a:lnTo>
                <a:lnTo>
                  <a:pt x="827312" y="84810"/>
                </a:lnTo>
                <a:close/>
              </a:path>
              <a:path w="1210945" h="190500" extrusionOk="0">
                <a:moveTo>
                  <a:pt x="788365" y="51473"/>
                </a:moveTo>
                <a:lnTo>
                  <a:pt x="775776" y="53098"/>
                </a:lnTo>
                <a:lnTo>
                  <a:pt x="764662" y="57473"/>
                </a:lnTo>
                <a:lnTo>
                  <a:pt x="754798" y="63849"/>
                </a:lnTo>
                <a:lnTo>
                  <a:pt x="745959" y="71475"/>
                </a:lnTo>
                <a:lnTo>
                  <a:pt x="822219" y="71475"/>
                </a:lnTo>
                <a:lnTo>
                  <a:pt x="819702" y="65741"/>
                </a:lnTo>
                <a:lnTo>
                  <a:pt x="806934" y="55156"/>
                </a:lnTo>
                <a:lnTo>
                  <a:pt x="788365" y="51473"/>
                </a:lnTo>
                <a:close/>
              </a:path>
              <a:path w="1210945" h="190500" extrusionOk="0">
                <a:moveTo>
                  <a:pt x="907300" y="85344"/>
                </a:moveTo>
                <a:lnTo>
                  <a:pt x="868095" y="85344"/>
                </a:lnTo>
                <a:lnTo>
                  <a:pt x="868095" y="138950"/>
                </a:lnTo>
                <a:lnTo>
                  <a:pt x="870608" y="159890"/>
                </a:lnTo>
                <a:lnTo>
                  <a:pt x="878597" y="176055"/>
                </a:lnTo>
                <a:lnTo>
                  <a:pt x="892736" y="186469"/>
                </a:lnTo>
                <a:lnTo>
                  <a:pt x="913701" y="190157"/>
                </a:lnTo>
                <a:lnTo>
                  <a:pt x="922710" y="189707"/>
                </a:lnTo>
                <a:lnTo>
                  <a:pt x="930570" y="188556"/>
                </a:lnTo>
                <a:lnTo>
                  <a:pt x="937329" y="187006"/>
                </a:lnTo>
                <a:lnTo>
                  <a:pt x="943038" y="185356"/>
                </a:lnTo>
                <a:lnTo>
                  <a:pt x="937477" y="159486"/>
                </a:lnTo>
                <a:lnTo>
                  <a:pt x="924369" y="159486"/>
                </a:lnTo>
                <a:lnTo>
                  <a:pt x="917314" y="158294"/>
                </a:lnTo>
                <a:lnTo>
                  <a:pt x="911934" y="154552"/>
                </a:lnTo>
                <a:lnTo>
                  <a:pt x="908505" y="148010"/>
                </a:lnTo>
                <a:lnTo>
                  <a:pt x="907367" y="138950"/>
                </a:lnTo>
                <a:lnTo>
                  <a:pt x="907300" y="85344"/>
                </a:lnTo>
                <a:close/>
              </a:path>
              <a:path w="1210945" h="190500" extrusionOk="0">
                <a:moveTo>
                  <a:pt x="936904" y="156819"/>
                </a:moveTo>
                <a:lnTo>
                  <a:pt x="933437" y="158153"/>
                </a:lnTo>
                <a:lnTo>
                  <a:pt x="928636" y="159486"/>
                </a:lnTo>
                <a:lnTo>
                  <a:pt x="937477" y="159486"/>
                </a:lnTo>
                <a:lnTo>
                  <a:pt x="936904" y="156819"/>
                </a:lnTo>
                <a:close/>
              </a:path>
              <a:path w="1210945" h="190500" extrusionOk="0">
                <a:moveTo>
                  <a:pt x="907300" y="19469"/>
                </a:moveTo>
                <a:lnTo>
                  <a:pt x="874763" y="19469"/>
                </a:lnTo>
                <a:lnTo>
                  <a:pt x="870229" y="54673"/>
                </a:lnTo>
                <a:lnTo>
                  <a:pt x="849960" y="56273"/>
                </a:lnTo>
                <a:lnTo>
                  <a:pt x="849960" y="85344"/>
                </a:lnTo>
                <a:lnTo>
                  <a:pt x="939038" y="85344"/>
                </a:lnTo>
                <a:lnTo>
                  <a:pt x="939038" y="54673"/>
                </a:lnTo>
                <a:lnTo>
                  <a:pt x="907300" y="54673"/>
                </a:lnTo>
                <a:lnTo>
                  <a:pt x="907300" y="19469"/>
                </a:lnTo>
                <a:close/>
              </a:path>
              <a:path w="1210945" h="190500" extrusionOk="0">
                <a:moveTo>
                  <a:pt x="1004112" y="0"/>
                </a:moveTo>
                <a:lnTo>
                  <a:pt x="964907" y="0"/>
                </a:lnTo>
                <a:lnTo>
                  <a:pt x="964907" y="186956"/>
                </a:lnTo>
                <a:lnTo>
                  <a:pt x="1004112" y="186956"/>
                </a:lnTo>
                <a:lnTo>
                  <a:pt x="1004112" y="97612"/>
                </a:lnTo>
                <a:lnTo>
                  <a:pt x="1010159" y="92124"/>
                </a:lnTo>
                <a:lnTo>
                  <a:pt x="1015880" y="88111"/>
                </a:lnTo>
                <a:lnTo>
                  <a:pt x="1021852" y="85648"/>
                </a:lnTo>
                <a:lnTo>
                  <a:pt x="1028649" y="84810"/>
                </a:lnTo>
                <a:lnTo>
                  <a:pt x="1081998" y="84810"/>
                </a:lnTo>
                <a:lnTo>
                  <a:pt x="1081755" y="82526"/>
                </a:lnTo>
                <a:lnTo>
                  <a:pt x="1076085" y="69608"/>
                </a:lnTo>
                <a:lnTo>
                  <a:pt x="1002245" y="69608"/>
                </a:lnTo>
                <a:lnTo>
                  <a:pt x="1004112" y="45872"/>
                </a:lnTo>
                <a:lnTo>
                  <a:pt x="1004112" y="0"/>
                </a:lnTo>
                <a:close/>
              </a:path>
              <a:path w="1210945" h="190500" extrusionOk="0">
                <a:moveTo>
                  <a:pt x="1081998" y="84810"/>
                </a:moveTo>
                <a:lnTo>
                  <a:pt x="1028649" y="84810"/>
                </a:lnTo>
                <a:lnTo>
                  <a:pt x="1035916" y="86027"/>
                </a:lnTo>
                <a:lnTo>
                  <a:pt x="1040984" y="90144"/>
                </a:lnTo>
                <a:lnTo>
                  <a:pt x="1043951" y="97862"/>
                </a:lnTo>
                <a:lnTo>
                  <a:pt x="1044917" y="109880"/>
                </a:lnTo>
                <a:lnTo>
                  <a:pt x="1044917" y="186956"/>
                </a:lnTo>
                <a:lnTo>
                  <a:pt x="1084122" y="186956"/>
                </a:lnTo>
                <a:lnTo>
                  <a:pt x="1084122" y="104813"/>
                </a:lnTo>
                <a:lnTo>
                  <a:pt x="1081998" y="84810"/>
                </a:lnTo>
                <a:close/>
              </a:path>
              <a:path w="1210945" h="190500" extrusionOk="0">
                <a:moveTo>
                  <a:pt x="1043051" y="51473"/>
                </a:moveTo>
                <a:lnTo>
                  <a:pt x="1030524" y="53069"/>
                </a:lnTo>
                <a:lnTo>
                  <a:pt x="1019648" y="57240"/>
                </a:lnTo>
                <a:lnTo>
                  <a:pt x="1010271" y="63062"/>
                </a:lnTo>
                <a:lnTo>
                  <a:pt x="1002245" y="69608"/>
                </a:lnTo>
                <a:lnTo>
                  <a:pt x="1076085" y="69608"/>
                </a:lnTo>
                <a:lnTo>
                  <a:pt x="1074388" y="65741"/>
                </a:lnTo>
                <a:lnTo>
                  <a:pt x="1061619" y="55156"/>
                </a:lnTo>
                <a:lnTo>
                  <a:pt x="1043051" y="51473"/>
                </a:lnTo>
                <a:close/>
              </a:path>
              <a:path w="1210945" h="190500" extrusionOk="0">
                <a:moveTo>
                  <a:pt x="1123061" y="147218"/>
                </a:moveTo>
                <a:lnTo>
                  <a:pt x="1105458" y="171754"/>
                </a:lnTo>
                <a:lnTo>
                  <a:pt x="1116564" y="179243"/>
                </a:lnTo>
                <a:lnTo>
                  <a:pt x="1129295" y="185056"/>
                </a:lnTo>
                <a:lnTo>
                  <a:pt x="1142775" y="188819"/>
                </a:lnTo>
                <a:lnTo>
                  <a:pt x="1156131" y="190157"/>
                </a:lnTo>
                <a:lnTo>
                  <a:pt x="1179597" y="186865"/>
                </a:lnTo>
                <a:lnTo>
                  <a:pt x="1196636" y="177822"/>
                </a:lnTo>
                <a:lnTo>
                  <a:pt x="1207025" y="164278"/>
                </a:lnTo>
                <a:lnTo>
                  <a:pt x="1207693" y="161086"/>
                </a:lnTo>
                <a:lnTo>
                  <a:pt x="1157198" y="161086"/>
                </a:lnTo>
                <a:lnTo>
                  <a:pt x="1148826" y="160195"/>
                </a:lnTo>
                <a:lnTo>
                  <a:pt x="1140429" y="157553"/>
                </a:lnTo>
                <a:lnTo>
                  <a:pt x="1131882" y="153210"/>
                </a:lnTo>
                <a:lnTo>
                  <a:pt x="1123061" y="147218"/>
                </a:lnTo>
                <a:close/>
              </a:path>
              <a:path w="1210945" h="190500" extrusionOk="0">
                <a:moveTo>
                  <a:pt x="1162799" y="51473"/>
                </a:moveTo>
                <a:lnTo>
                  <a:pt x="1141942" y="54481"/>
                </a:lnTo>
                <a:lnTo>
                  <a:pt x="1125961" y="62941"/>
                </a:lnTo>
                <a:lnTo>
                  <a:pt x="1115730" y="76001"/>
                </a:lnTo>
                <a:lnTo>
                  <a:pt x="1112126" y="92811"/>
                </a:lnTo>
                <a:lnTo>
                  <a:pt x="1115335" y="107259"/>
                </a:lnTo>
                <a:lnTo>
                  <a:pt x="1123594" y="118181"/>
                </a:lnTo>
                <a:lnTo>
                  <a:pt x="1134854" y="126153"/>
                </a:lnTo>
                <a:lnTo>
                  <a:pt x="1147064" y="131749"/>
                </a:lnTo>
                <a:lnTo>
                  <a:pt x="1157011" y="135596"/>
                </a:lnTo>
                <a:lnTo>
                  <a:pt x="1165632" y="139517"/>
                </a:lnTo>
                <a:lnTo>
                  <a:pt x="1171704" y="144088"/>
                </a:lnTo>
                <a:lnTo>
                  <a:pt x="1174000" y="149885"/>
                </a:lnTo>
                <a:lnTo>
                  <a:pt x="1174000" y="156819"/>
                </a:lnTo>
                <a:lnTo>
                  <a:pt x="1168933" y="161086"/>
                </a:lnTo>
                <a:lnTo>
                  <a:pt x="1207693" y="161086"/>
                </a:lnTo>
                <a:lnTo>
                  <a:pt x="1198970" y="120815"/>
                </a:lnTo>
                <a:lnTo>
                  <a:pt x="1165020" y="104183"/>
                </a:lnTo>
                <a:lnTo>
                  <a:pt x="1156765" y="100645"/>
                </a:lnTo>
                <a:lnTo>
                  <a:pt x="1151060" y="96457"/>
                </a:lnTo>
                <a:lnTo>
                  <a:pt x="1148930" y="90944"/>
                </a:lnTo>
                <a:lnTo>
                  <a:pt x="1148930" y="84277"/>
                </a:lnTo>
                <a:lnTo>
                  <a:pt x="1153731" y="80543"/>
                </a:lnTo>
                <a:lnTo>
                  <a:pt x="1200270" y="80543"/>
                </a:lnTo>
                <a:lnTo>
                  <a:pt x="1209471" y="68275"/>
                </a:lnTo>
                <a:lnTo>
                  <a:pt x="1200191" y="62049"/>
                </a:lnTo>
                <a:lnTo>
                  <a:pt x="1189435" y="56673"/>
                </a:lnTo>
                <a:lnTo>
                  <a:pt x="1177030" y="52898"/>
                </a:lnTo>
                <a:lnTo>
                  <a:pt x="1162799" y="51473"/>
                </a:lnTo>
                <a:close/>
              </a:path>
              <a:path w="1210945" h="190500" extrusionOk="0">
                <a:moveTo>
                  <a:pt x="1200270" y="80543"/>
                </a:moveTo>
                <a:lnTo>
                  <a:pt x="1163866" y="80543"/>
                </a:lnTo>
                <a:lnTo>
                  <a:pt x="1170829" y="81318"/>
                </a:lnTo>
                <a:lnTo>
                  <a:pt x="1177767" y="83543"/>
                </a:lnTo>
                <a:lnTo>
                  <a:pt x="1184756" y="87069"/>
                </a:lnTo>
                <a:lnTo>
                  <a:pt x="1191869" y="91744"/>
                </a:lnTo>
                <a:lnTo>
                  <a:pt x="1200270" y="80543"/>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 name="Google Shape;170;p22"/>
          <p:cNvSpPr/>
          <p:nvPr/>
        </p:nvSpPr>
        <p:spPr>
          <a:xfrm>
            <a:off x="4862110" y="4396979"/>
            <a:ext cx="632044" cy="150721"/>
          </a:xfrm>
          <a:custGeom>
            <a:avLst/>
            <a:gdLst/>
            <a:ahLst/>
            <a:cxnLst/>
            <a:rect l="l" t="t" r="r" b="b"/>
            <a:pathLst>
              <a:path w="739139" h="221615" extrusionOk="0">
                <a:moveTo>
                  <a:pt x="107746" y="137617"/>
                </a:moveTo>
                <a:lnTo>
                  <a:pt x="0" y="137617"/>
                </a:lnTo>
                <a:lnTo>
                  <a:pt x="0" y="169354"/>
                </a:lnTo>
                <a:lnTo>
                  <a:pt x="107746" y="169354"/>
                </a:lnTo>
                <a:lnTo>
                  <a:pt x="107746" y="137617"/>
                </a:lnTo>
                <a:close/>
              </a:path>
              <a:path w="739139" h="221615" extrusionOk="0">
                <a:moveTo>
                  <a:pt x="76009" y="0"/>
                </a:moveTo>
                <a:lnTo>
                  <a:pt x="47205" y="0"/>
                </a:lnTo>
                <a:lnTo>
                  <a:pt x="38146" y="4967"/>
                </a:lnTo>
                <a:lnTo>
                  <a:pt x="28536" y="9134"/>
                </a:lnTo>
                <a:lnTo>
                  <a:pt x="17727" y="12601"/>
                </a:lnTo>
                <a:lnTo>
                  <a:pt x="5067" y="15468"/>
                </a:lnTo>
                <a:lnTo>
                  <a:pt x="5067" y="39738"/>
                </a:lnTo>
                <a:lnTo>
                  <a:pt x="36804" y="39738"/>
                </a:lnTo>
                <a:lnTo>
                  <a:pt x="36804" y="137617"/>
                </a:lnTo>
                <a:lnTo>
                  <a:pt x="76009" y="137617"/>
                </a:lnTo>
                <a:lnTo>
                  <a:pt x="76009" y="0"/>
                </a:lnTo>
                <a:close/>
              </a:path>
              <a:path w="739139" h="221615" extrusionOk="0">
                <a:moveTo>
                  <a:pt x="195757" y="188556"/>
                </a:moveTo>
                <a:lnTo>
                  <a:pt x="188823" y="218427"/>
                </a:lnTo>
                <a:lnTo>
                  <a:pt x="194157" y="220027"/>
                </a:lnTo>
                <a:lnTo>
                  <a:pt x="199491" y="221094"/>
                </a:lnTo>
                <a:lnTo>
                  <a:pt x="207492" y="221094"/>
                </a:lnTo>
                <a:lnTo>
                  <a:pt x="227936" y="217906"/>
                </a:lnTo>
                <a:lnTo>
                  <a:pt x="243430" y="208392"/>
                </a:lnTo>
                <a:lnTo>
                  <a:pt x="255423" y="192628"/>
                </a:lnTo>
                <a:lnTo>
                  <a:pt x="256543" y="190157"/>
                </a:lnTo>
                <a:lnTo>
                  <a:pt x="201625" y="190157"/>
                </a:lnTo>
                <a:lnTo>
                  <a:pt x="198158" y="189090"/>
                </a:lnTo>
                <a:lnTo>
                  <a:pt x="195757" y="188556"/>
                </a:lnTo>
                <a:close/>
              </a:path>
              <a:path w="739139" h="221615" extrusionOk="0">
                <a:moveTo>
                  <a:pt x="218160" y="37071"/>
                </a:moveTo>
                <a:lnTo>
                  <a:pt x="178689" y="37071"/>
                </a:lnTo>
                <a:lnTo>
                  <a:pt x="229628" y="165887"/>
                </a:lnTo>
                <a:lnTo>
                  <a:pt x="227761" y="172821"/>
                </a:lnTo>
                <a:lnTo>
                  <a:pt x="224511" y="179918"/>
                </a:lnTo>
                <a:lnTo>
                  <a:pt x="219760" y="185389"/>
                </a:lnTo>
                <a:lnTo>
                  <a:pt x="213209" y="188911"/>
                </a:lnTo>
                <a:lnTo>
                  <a:pt x="204558" y="190157"/>
                </a:lnTo>
                <a:lnTo>
                  <a:pt x="256543" y="190157"/>
                </a:lnTo>
                <a:lnTo>
                  <a:pt x="265366" y="170687"/>
                </a:lnTo>
                <a:lnTo>
                  <a:pt x="278826" y="131483"/>
                </a:lnTo>
                <a:lnTo>
                  <a:pt x="247497" y="131483"/>
                </a:lnTo>
                <a:lnTo>
                  <a:pt x="244934" y="121781"/>
                </a:lnTo>
                <a:lnTo>
                  <a:pt x="242396" y="112280"/>
                </a:lnTo>
                <a:lnTo>
                  <a:pt x="239809" y="102979"/>
                </a:lnTo>
                <a:lnTo>
                  <a:pt x="237096" y="93878"/>
                </a:lnTo>
                <a:lnTo>
                  <a:pt x="218160" y="37071"/>
                </a:lnTo>
                <a:close/>
              </a:path>
              <a:path w="739139" h="221615" extrusionOk="0">
                <a:moveTo>
                  <a:pt x="311238" y="37071"/>
                </a:moveTo>
                <a:lnTo>
                  <a:pt x="273634" y="37071"/>
                </a:lnTo>
                <a:lnTo>
                  <a:pt x="257632" y="93878"/>
                </a:lnTo>
                <a:lnTo>
                  <a:pt x="255277" y="103279"/>
                </a:lnTo>
                <a:lnTo>
                  <a:pt x="252998" y="112680"/>
                </a:lnTo>
                <a:lnTo>
                  <a:pt x="248564" y="131483"/>
                </a:lnTo>
                <a:lnTo>
                  <a:pt x="278826" y="131483"/>
                </a:lnTo>
                <a:lnTo>
                  <a:pt x="311238" y="37071"/>
                </a:lnTo>
                <a:close/>
              </a:path>
              <a:path w="739139" h="221615" extrusionOk="0">
                <a:moveTo>
                  <a:pt x="384314" y="33870"/>
                </a:moveTo>
                <a:lnTo>
                  <a:pt x="361174" y="38667"/>
                </a:lnTo>
                <a:lnTo>
                  <a:pt x="341209" y="52439"/>
                </a:lnTo>
                <a:lnTo>
                  <a:pt x="327195" y="74263"/>
                </a:lnTo>
                <a:lnTo>
                  <a:pt x="321906" y="103212"/>
                </a:lnTo>
                <a:lnTo>
                  <a:pt x="327040" y="132499"/>
                </a:lnTo>
                <a:lnTo>
                  <a:pt x="341175" y="154285"/>
                </a:lnTo>
                <a:lnTo>
                  <a:pt x="362411" y="167870"/>
                </a:lnTo>
                <a:lnTo>
                  <a:pt x="388848" y="172554"/>
                </a:lnTo>
                <a:lnTo>
                  <a:pt x="400908" y="171533"/>
                </a:lnTo>
                <a:lnTo>
                  <a:pt x="413118" y="168587"/>
                </a:lnTo>
                <a:lnTo>
                  <a:pt x="424928" y="163891"/>
                </a:lnTo>
                <a:lnTo>
                  <a:pt x="435787" y="157619"/>
                </a:lnTo>
                <a:lnTo>
                  <a:pt x="427565" y="142684"/>
                </a:lnTo>
                <a:lnTo>
                  <a:pt x="394182" y="142684"/>
                </a:lnTo>
                <a:lnTo>
                  <a:pt x="381868" y="141009"/>
                </a:lnTo>
                <a:lnTo>
                  <a:pt x="371679" y="135883"/>
                </a:lnTo>
                <a:lnTo>
                  <a:pt x="364141" y="127157"/>
                </a:lnTo>
                <a:lnTo>
                  <a:pt x="359778" y="114680"/>
                </a:lnTo>
                <a:lnTo>
                  <a:pt x="438988" y="114680"/>
                </a:lnTo>
                <a:lnTo>
                  <a:pt x="439788" y="111480"/>
                </a:lnTo>
                <a:lnTo>
                  <a:pt x="440588" y="104279"/>
                </a:lnTo>
                <a:lnTo>
                  <a:pt x="440588" y="97345"/>
                </a:lnTo>
                <a:lnTo>
                  <a:pt x="439397" y="88811"/>
                </a:lnTo>
                <a:lnTo>
                  <a:pt x="359511" y="88811"/>
                </a:lnTo>
                <a:lnTo>
                  <a:pt x="362912" y="77805"/>
                </a:lnTo>
                <a:lnTo>
                  <a:pt x="368712" y="69975"/>
                </a:lnTo>
                <a:lnTo>
                  <a:pt x="376313" y="65295"/>
                </a:lnTo>
                <a:lnTo>
                  <a:pt x="385114" y="63741"/>
                </a:lnTo>
                <a:lnTo>
                  <a:pt x="432639" y="63741"/>
                </a:lnTo>
                <a:lnTo>
                  <a:pt x="426553" y="52106"/>
                </a:lnTo>
                <a:lnTo>
                  <a:pt x="408971" y="38725"/>
                </a:lnTo>
                <a:lnTo>
                  <a:pt x="384314" y="33870"/>
                </a:lnTo>
                <a:close/>
              </a:path>
              <a:path w="739139" h="221615" extrusionOk="0">
                <a:moveTo>
                  <a:pt x="422719" y="133883"/>
                </a:moveTo>
                <a:lnTo>
                  <a:pt x="415597" y="137733"/>
                </a:lnTo>
                <a:lnTo>
                  <a:pt x="408551" y="140484"/>
                </a:lnTo>
                <a:lnTo>
                  <a:pt x="401454" y="142134"/>
                </a:lnTo>
                <a:lnTo>
                  <a:pt x="394182" y="142684"/>
                </a:lnTo>
                <a:lnTo>
                  <a:pt x="427565" y="142684"/>
                </a:lnTo>
                <a:lnTo>
                  <a:pt x="422719" y="133883"/>
                </a:lnTo>
                <a:close/>
              </a:path>
              <a:path w="739139" h="221615" extrusionOk="0">
                <a:moveTo>
                  <a:pt x="432639" y="63741"/>
                </a:moveTo>
                <a:lnTo>
                  <a:pt x="385114" y="63741"/>
                </a:lnTo>
                <a:lnTo>
                  <a:pt x="395211" y="65595"/>
                </a:lnTo>
                <a:lnTo>
                  <a:pt x="402083" y="70775"/>
                </a:lnTo>
                <a:lnTo>
                  <a:pt x="406004" y="78705"/>
                </a:lnTo>
                <a:lnTo>
                  <a:pt x="407250" y="88811"/>
                </a:lnTo>
                <a:lnTo>
                  <a:pt x="439397" y="88811"/>
                </a:lnTo>
                <a:lnTo>
                  <a:pt x="437083" y="72238"/>
                </a:lnTo>
                <a:lnTo>
                  <a:pt x="432639" y="63741"/>
                </a:lnTo>
                <a:close/>
              </a:path>
              <a:path w="739139" h="221615" extrusionOk="0">
                <a:moveTo>
                  <a:pt x="567751" y="65074"/>
                </a:moveTo>
                <a:lnTo>
                  <a:pt x="512330" y="65074"/>
                </a:lnTo>
                <a:lnTo>
                  <a:pt x="521544" y="66424"/>
                </a:lnTo>
                <a:lnTo>
                  <a:pt x="527832" y="70275"/>
                </a:lnTo>
                <a:lnTo>
                  <a:pt x="531570" y="76326"/>
                </a:lnTo>
                <a:lnTo>
                  <a:pt x="533133" y="84277"/>
                </a:lnTo>
                <a:lnTo>
                  <a:pt x="499454" y="90169"/>
                </a:lnTo>
                <a:lnTo>
                  <a:pt x="476326" y="100012"/>
                </a:lnTo>
                <a:lnTo>
                  <a:pt x="462999" y="114055"/>
                </a:lnTo>
                <a:lnTo>
                  <a:pt x="458723" y="132549"/>
                </a:lnTo>
                <a:lnTo>
                  <a:pt x="461478" y="148251"/>
                </a:lnTo>
                <a:lnTo>
                  <a:pt x="469358" y="160953"/>
                </a:lnTo>
                <a:lnTo>
                  <a:pt x="481789" y="169454"/>
                </a:lnTo>
                <a:lnTo>
                  <a:pt x="498195" y="172554"/>
                </a:lnTo>
                <a:lnTo>
                  <a:pt x="508921" y="171317"/>
                </a:lnTo>
                <a:lnTo>
                  <a:pt x="518798" y="167854"/>
                </a:lnTo>
                <a:lnTo>
                  <a:pt x="527974" y="162541"/>
                </a:lnTo>
                <a:lnTo>
                  <a:pt x="536600" y="155752"/>
                </a:lnTo>
                <a:lnTo>
                  <a:pt x="572338" y="155752"/>
                </a:lnTo>
                <a:lnTo>
                  <a:pt x="572338" y="142151"/>
                </a:lnTo>
                <a:lnTo>
                  <a:pt x="502196" y="142151"/>
                </a:lnTo>
                <a:lnTo>
                  <a:pt x="496328" y="138150"/>
                </a:lnTo>
                <a:lnTo>
                  <a:pt x="496328" y="129616"/>
                </a:lnTo>
                <a:lnTo>
                  <a:pt x="498178" y="122448"/>
                </a:lnTo>
                <a:lnTo>
                  <a:pt x="504329" y="116281"/>
                </a:lnTo>
                <a:lnTo>
                  <a:pt x="515681" y="111313"/>
                </a:lnTo>
                <a:lnTo>
                  <a:pt x="533133" y="107746"/>
                </a:lnTo>
                <a:lnTo>
                  <a:pt x="572338" y="107746"/>
                </a:lnTo>
                <a:lnTo>
                  <a:pt x="572338" y="93611"/>
                </a:lnTo>
                <a:lnTo>
                  <a:pt x="568891" y="67175"/>
                </a:lnTo>
                <a:lnTo>
                  <a:pt x="567751" y="65074"/>
                </a:lnTo>
                <a:close/>
              </a:path>
              <a:path w="739139" h="221615" extrusionOk="0">
                <a:moveTo>
                  <a:pt x="572338" y="155752"/>
                </a:moveTo>
                <a:lnTo>
                  <a:pt x="537667" y="155752"/>
                </a:lnTo>
                <a:lnTo>
                  <a:pt x="540334" y="169354"/>
                </a:lnTo>
                <a:lnTo>
                  <a:pt x="572338" y="169354"/>
                </a:lnTo>
                <a:lnTo>
                  <a:pt x="572338" y="155752"/>
                </a:lnTo>
                <a:close/>
              </a:path>
              <a:path w="739139" h="221615" extrusionOk="0">
                <a:moveTo>
                  <a:pt x="572338" y="107746"/>
                </a:moveTo>
                <a:lnTo>
                  <a:pt x="533133" y="107746"/>
                </a:lnTo>
                <a:lnTo>
                  <a:pt x="533133" y="130949"/>
                </a:lnTo>
                <a:lnTo>
                  <a:pt x="526199" y="137883"/>
                </a:lnTo>
                <a:lnTo>
                  <a:pt x="520331" y="142151"/>
                </a:lnTo>
                <a:lnTo>
                  <a:pt x="572338" y="142151"/>
                </a:lnTo>
                <a:lnTo>
                  <a:pt x="572338" y="107746"/>
                </a:lnTo>
                <a:close/>
              </a:path>
              <a:path w="739139" h="221615" extrusionOk="0">
                <a:moveTo>
                  <a:pt x="519798" y="33870"/>
                </a:moveTo>
                <a:lnTo>
                  <a:pt x="504550" y="35154"/>
                </a:lnTo>
                <a:lnTo>
                  <a:pt x="490027" y="38738"/>
                </a:lnTo>
                <a:lnTo>
                  <a:pt x="476255" y="44222"/>
                </a:lnTo>
                <a:lnTo>
                  <a:pt x="463257" y="51206"/>
                </a:lnTo>
                <a:lnTo>
                  <a:pt x="477393" y="77076"/>
                </a:lnTo>
                <a:lnTo>
                  <a:pt x="486677" y="72050"/>
                </a:lnTo>
                <a:lnTo>
                  <a:pt x="495461" y="68275"/>
                </a:lnTo>
                <a:lnTo>
                  <a:pt x="503946" y="65899"/>
                </a:lnTo>
                <a:lnTo>
                  <a:pt x="512330" y="65074"/>
                </a:lnTo>
                <a:lnTo>
                  <a:pt x="567751" y="65074"/>
                </a:lnTo>
                <a:lnTo>
                  <a:pt x="558769" y="48539"/>
                </a:lnTo>
                <a:lnTo>
                  <a:pt x="542296" y="37504"/>
                </a:lnTo>
                <a:lnTo>
                  <a:pt x="519798" y="33870"/>
                </a:lnTo>
                <a:close/>
              </a:path>
              <a:path w="739139" h="221615" extrusionOk="0">
                <a:moveTo>
                  <a:pt x="711822" y="123215"/>
                </a:moveTo>
                <a:lnTo>
                  <a:pt x="702250" y="124803"/>
                </a:lnTo>
                <a:lnTo>
                  <a:pt x="694453" y="129316"/>
                </a:lnTo>
                <a:lnTo>
                  <a:pt x="689206" y="136379"/>
                </a:lnTo>
                <a:lnTo>
                  <a:pt x="687285" y="145618"/>
                </a:lnTo>
                <a:lnTo>
                  <a:pt x="689231" y="155040"/>
                </a:lnTo>
                <a:lnTo>
                  <a:pt x="694453" y="161986"/>
                </a:lnTo>
                <a:lnTo>
                  <a:pt x="702025" y="166283"/>
                </a:lnTo>
                <a:lnTo>
                  <a:pt x="711022" y="167754"/>
                </a:lnTo>
                <a:lnTo>
                  <a:pt x="713155" y="167754"/>
                </a:lnTo>
                <a:lnTo>
                  <a:pt x="711334" y="177488"/>
                </a:lnTo>
                <a:lnTo>
                  <a:pt x="705588" y="186423"/>
                </a:lnTo>
                <a:lnTo>
                  <a:pt x="696091" y="194157"/>
                </a:lnTo>
                <a:lnTo>
                  <a:pt x="683018" y="200291"/>
                </a:lnTo>
                <a:lnTo>
                  <a:pt x="691019" y="221094"/>
                </a:lnTo>
                <a:lnTo>
                  <a:pt x="711684" y="211780"/>
                </a:lnTo>
                <a:lnTo>
                  <a:pt x="726724" y="198191"/>
                </a:lnTo>
                <a:lnTo>
                  <a:pt x="735912" y="180851"/>
                </a:lnTo>
                <a:lnTo>
                  <a:pt x="739025" y="160286"/>
                </a:lnTo>
                <a:lnTo>
                  <a:pt x="737250" y="144705"/>
                </a:lnTo>
                <a:lnTo>
                  <a:pt x="732024" y="133049"/>
                </a:lnTo>
                <a:lnTo>
                  <a:pt x="723498" y="125744"/>
                </a:lnTo>
                <a:lnTo>
                  <a:pt x="711822" y="123215"/>
                </a:lnTo>
                <a:close/>
              </a:path>
              <a:path w="739139" h="221615" extrusionOk="0">
                <a:moveTo>
                  <a:pt x="637413" y="37071"/>
                </a:moveTo>
                <a:lnTo>
                  <a:pt x="605409" y="37071"/>
                </a:lnTo>
                <a:lnTo>
                  <a:pt x="605409" y="169354"/>
                </a:lnTo>
                <a:lnTo>
                  <a:pt x="644613" y="169354"/>
                </a:lnTo>
                <a:lnTo>
                  <a:pt x="644613" y="92544"/>
                </a:lnTo>
                <a:lnTo>
                  <a:pt x="650693" y="81214"/>
                </a:lnTo>
                <a:lnTo>
                  <a:pt x="658048" y="73709"/>
                </a:lnTo>
                <a:lnTo>
                  <a:pt x="665954" y="69554"/>
                </a:lnTo>
                <a:lnTo>
                  <a:pt x="673684" y="68275"/>
                </a:lnTo>
                <a:lnTo>
                  <a:pt x="688489" y="68275"/>
                </a:lnTo>
                <a:lnTo>
                  <a:pt x="690001" y="60274"/>
                </a:lnTo>
                <a:lnTo>
                  <a:pt x="640080" y="60274"/>
                </a:lnTo>
                <a:lnTo>
                  <a:pt x="637413" y="37071"/>
                </a:lnTo>
                <a:close/>
              </a:path>
              <a:path w="739139" h="221615" extrusionOk="0">
                <a:moveTo>
                  <a:pt x="688489" y="68275"/>
                </a:moveTo>
                <a:lnTo>
                  <a:pt x="679284" y="68275"/>
                </a:lnTo>
                <a:lnTo>
                  <a:pt x="683285" y="69075"/>
                </a:lnTo>
                <a:lnTo>
                  <a:pt x="688086" y="70408"/>
                </a:lnTo>
                <a:lnTo>
                  <a:pt x="688489" y="68275"/>
                </a:lnTo>
                <a:close/>
              </a:path>
              <a:path w="739139" h="221615" extrusionOk="0">
                <a:moveTo>
                  <a:pt x="686219" y="33870"/>
                </a:moveTo>
                <a:lnTo>
                  <a:pt x="678751" y="33870"/>
                </a:lnTo>
                <a:lnTo>
                  <a:pt x="668487" y="35483"/>
                </a:lnTo>
                <a:lnTo>
                  <a:pt x="658448" y="40371"/>
                </a:lnTo>
                <a:lnTo>
                  <a:pt x="649160" y="48610"/>
                </a:lnTo>
                <a:lnTo>
                  <a:pt x="641146" y="60274"/>
                </a:lnTo>
                <a:lnTo>
                  <a:pt x="690001" y="60274"/>
                </a:lnTo>
                <a:lnTo>
                  <a:pt x="694486" y="36537"/>
                </a:lnTo>
                <a:lnTo>
                  <a:pt x="690753" y="34937"/>
                </a:lnTo>
                <a:lnTo>
                  <a:pt x="686219" y="33870"/>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 name="Google Shape;171;p22"/>
          <p:cNvSpPr/>
          <p:nvPr/>
        </p:nvSpPr>
        <p:spPr>
          <a:xfrm>
            <a:off x="5854820" y="4602667"/>
            <a:ext cx="925803" cy="129559"/>
          </a:xfrm>
          <a:custGeom>
            <a:avLst/>
            <a:gdLst/>
            <a:ahLst/>
            <a:cxnLst/>
            <a:rect l="l" t="t" r="r" b="b"/>
            <a:pathLst>
              <a:path w="1082675" h="190500" extrusionOk="0">
                <a:moveTo>
                  <a:pt x="18135" y="141351"/>
                </a:moveTo>
                <a:lnTo>
                  <a:pt x="0" y="166154"/>
                </a:lnTo>
                <a:lnTo>
                  <a:pt x="10522" y="175980"/>
                </a:lnTo>
                <a:lnTo>
                  <a:pt x="23769" y="183556"/>
                </a:lnTo>
                <a:lnTo>
                  <a:pt x="39867" y="188431"/>
                </a:lnTo>
                <a:lnTo>
                  <a:pt x="58940" y="190157"/>
                </a:lnTo>
                <a:lnTo>
                  <a:pt x="83177" y="186873"/>
                </a:lnTo>
                <a:lnTo>
                  <a:pt x="103212" y="177288"/>
                </a:lnTo>
                <a:lnTo>
                  <a:pt x="116847" y="161803"/>
                </a:lnTo>
                <a:lnTo>
                  <a:pt x="117659" y="158419"/>
                </a:lnTo>
                <a:lnTo>
                  <a:pt x="55206" y="158419"/>
                </a:lnTo>
                <a:lnTo>
                  <a:pt x="44763" y="157140"/>
                </a:lnTo>
                <a:lnTo>
                  <a:pt x="35071" y="153585"/>
                </a:lnTo>
                <a:lnTo>
                  <a:pt x="26178" y="148181"/>
                </a:lnTo>
                <a:lnTo>
                  <a:pt x="18135" y="141351"/>
                </a:lnTo>
                <a:close/>
              </a:path>
              <a:path w="1082675" h="190500" extrusionOk="0">
                <a:moveTo>
                  <a:pt x="113189" y="45072"/>
                </a:moveTo>
                <a:lnTo>
                  <a:pt x="56273" y="45072"/>
                </a:lnTo>
                <a:lnTo>
                  <a:pt x="65149" y="46339"/>
                </a:lnTo>
                <a:lnTo>
                  <a:pt x="71675" y="50006"/>
                </a:lnTo>
                <a:lnTo>
                  <a:pt x="75701" y="55873"/>
                </a:lnTo>
                <a:lnTo>
                  <a:pt x="77076" y="63741"/>
                </a:lnTo>
                <a:lnTo>
                  <a:pt x="75101" y="73021"/>
                </a:lnTo>
                <a:lnTo>
                  <a:pt x="68475" y="80176"/>
                </a:lnTo>
                <a:lnTo>
                  <a:pt x="56148" y="84781"/>
                </a:lnTo>
                <a:lnTo>
                  <a:pt x="37071" y="86410"/>
                </a:lnTo>
                <a:lnTo>
                  <a:pt x="37071" y="114147"/>
                </a:lnTo>
                <a:lnTo>
                  <a:pt x="59724" y="115839"/>
                </a:lnTo>
                <a:lnTo>
                  <a:pt x="73675" y="120681"/>
                </a:lnTo>
                <a:lnTo>
                  <a:pt x="80726" y="128324"/>
                </a:lnTo>
                <a:lnTo>
                  <a:pt x="82676" y="138417"/>
                </a:lnTo>
                <a:lnTo>
                  <a:pt x="80710" y="146943"/>
                </a:lnTo>
                <a:lnTo>
                  <a:pt x="75142" y="153219"/>
                </a:lnTo>
                <a:lnTo>
                  <a:pt x="66474" y="157094"/>
                </a:lnTo>
                <a:lnTo>
                  <a:pt x="55206" y="158419"/>
                </a:lnTo>
                <a:lnTo>
                  <a:pt x="117659" y="158419"/>
                </a:lnTo>
                <a:lnTo>
                  <a:pt x="121881" y="140817"/>
                </a:lnTo>
                <a:lnTo>
                  <a:pt x="119369" y="125919"/>
                </a:lnTo>
                <a:lnTo>
                  <a:pt x="112380" y="114047"/>
                </a:lnTo>
                <a:lnTo>
                  <a:pt x="101741" y="105225"/>
                </a:lnTo>
                <a:lnTo>
                  <a:pt x="88277" y="99479"/>
                </a:lnTo>
                <a:lnTo>
                  <a:pt x="88277" y="98412"/>
                </a:lnTo>
                <a:lnTo>
                  <a:pt x="100345" y="91748"/>
                </a:lnTo>
                <a:lnTo>
                  <a:pt x="109213" y="83310"/>
                </a:lnTo>
                <a:lnTo>
                  <a:pt x="114680" y="73021"/>
                </a:lnTo>
                <a:lnTo>
                  <a:pt x="116547" y="60807"/>
                </a:lnTo>
                <a:lnTo>
                  <a:pt x="113189" y="45072"/>
                </a:lnTo>
                <a:close/>
              </a:path>
              <a:path w="1082675" h="190500" extrusionOk="0">
                <a:moveTo>
                  <a:pt x="58140" y="14401"/>
                </a:moveTo>
                <a:lnTo>
                  <a:pt x="43205" y="15901"/>
                </a:lnTo>
                <a:lnTo>
                  <a:pt x="29470" y="20202"/>
                </a:lnTo>
                <a:lnTo>
                  <a:pt x="16735" y="27003"/>
                </a:lnTo>
                <a:lnTo>
                  <a:pt x="4800" y="36004"/>
                </a:lnTo>
                <a:lnTo>
                  <a:pt x="24536" y="60007"/>
                </a:lnTo>
                <a:lnTo>
                  <a:pt x="32308" y="53735"/>
                </a:lnTo>
                <a:lnTo>
                  <a:pt x="39904" y="49039"/>
                </a:lnTo>
                <a:lnTo>
                  <a:pt x="47751" y="46093"/>
                </a:lnTo>
                <a:lnTo>
                  <a:pt x="56273" y="45072"/>
                </a:lnTo>
                <a:lnTo>
                  <a:pt x="113189" y="45072"/>
                </a:lnTo>
                <a:lnTo>
                  <a:pt x="112334" y="41067"/>
                </a:lnTo>
                <a:lnTo>
                  <a:pt x="100445" y="26503"/>
                </a:lnTo>
                <a:lnTo>
                  <a:pt x="82006" y="17489"/>
                </a:lnTo>
                <a:lnTo>
                  <a:pt x="58140" y="14401"/>
                </a:lnTo>
                <a:close/>
              </a:path>
              <a:path w="1082675" h="190500" extrusionOk="0">
                <a:moveTo>
                  <a:pt x="237629" y="54673"/>
                </a:moveTo>
                <a:lnTo>
                  <a:pt x="205625" y="54673"/>
                </a:lnTo>
                <a:lnTo>
                  <a:pt x="205625" y="186956"/>
                </a:lnTo>
                <a:lnTo>
                  <a:pt x="244830" y="186956"/>
                </a:lnTo>
                <a:lnTo>
                  <a:pt x="244830" y="97612"/>
                </a:lnTo>
                <a:lnTo>
                  <a:pt x="250918" y="92011"/>
                </a:lnTo>
                <a:lnTo>
                  <a:pt x="256732" y="88011"/>
                </a:lnTo>
                <a:lnTo>
                  <a:pt x="262195" y="85610"/>
                </a:lnTo>
                <a:lnTo>
                  <a:pt x="267233" y="84810"/>
                </a:lnTo>
                <a:lnTo>
                  <a:pt x="398654" y="84810"/>
                </a:lnTo>
                <a:lnTo>
                  <a:pt x="398403" y="82526"/>
                </a:lnTo>
                <a:lnTo>
                  <a:pt x="394407" y="73609"/>
                </a:lnTo>
                <a:lnTo>
                  <a:pt x="317906" y="73609"/>
                </a:lnTo>
                <a:lnTo>
                  <a:pt x="316738" y="71742"/>
                </a:lnTo>
                <a:lnTo>
                  <a:pt x="240296" y="71742"/>
                </a:lnTo>
                <a:lnTo>
                  <a:pt x="237629" y="54673"/>
                </a:lnTo>
                <a:close/>
              </a:path>
              <a:path w="1082675" h="190500" extrusionOk="0">
                <a:moveTo>
                  <a:pt x="345376" y="84810"/>
                </a:moveTo>
                <a:lnTo>
                  <a:pt x="267233" y="84810"/>
                </a:lnTo>
                <a:lnTo>
                  <a:pt x="274500" y="86027"/>
                </a:lnTo>
                <a:lnTo>
                  <a:pt x="279568" y="90144"/>
                </a:lnTo>
                <a:lnTo>
                  <a:pt x="282535" y="97862"/>
                </a:lnTo>
                <a:lnTo>
                  <a:pt x="283502" y="109880"/>
                </a:lnTo>
                <a:lnTo>
                  <a:pt x="283502" y="186956"/>
                </a:lnTo>
                <a:lnTo>
                  <a:pt x="322706" y="186956"/>
                </a:lnTo>
                <a:lnTo>
                  <a:pt x="322706" y="97612"/>
                </a:lnTo>
                <a:lnTo>
                  <a:pt x="328911" y="92011"/>
                </a:lnTo>
                <a:lnTo>
                  <a:pt x="334741" y="88011"/>
                </a:lnTo>
                <a:lnTo>
                  <a:pt x="340221" y="85610"/>
                </a:lnTo>
                <a:lnTo>
                  <a:pt x="345376" y="84810"/>
                </a:lnTo>
                <a:close/>
              </a:path>
              <a:path w="1082675" h="190500" extrusionOk="0">
                <a:moveTo>
                  <a:pt x="398654" y="84810"/>
                </a:moveTo>
                <a:lnTo>
                  <a:pt x="345376" y="84810"/>
                </a:lnTo>
                <a:lnTo>
                  <a:pt x="352644" y="86027"/>
                </a:lnTo>
                <a:lnTo>
                  <a:pt x="357711" y="90144"/>
                </a:lnTo>
                <a:lnTo>
                  <a:pt x="360678" y="97862"/>
                </a:lnTo>
                <a:lnTo>
                  <a:pt x="361645" y="109880"/>
                </a:lnTo>
                <a:lnTo>
                  <a:pt x="361645" y="186956"/>
                </a:lnTo>
                <a:lnTo>
                  <a:pt x="400850" y="186956"/>
                </a:lnTo>
                <a:lnTo>
                  <a:pt x="400850" y="104813"/>
                </a:lnTo>
                <a:lnTo>
                  <a:pt x="398654" y="84810"/>
                </a:lnTo>
                <a:close/>
              </a:path>
              <a:path w="1082675" h="190500" extrusionOk="0">
                <a:moveTo>
                  <a:pt x="359511" y="51473"/>
                </a:moveTo>
                <a:lnTo>
                  <a:pt x="347235" y="53244"/>
                </a:lnTo>
                <a:lnTo>
                  <a:pt x="336508" y="58040"/>
                </a:lnTo>
                <a:lnTo>
                  <a:pt x="326882" y="65087"/>
                </a:lnTo>
                <a:lnTo>
                  <a:pt x="317906" y="73609"/>
                </a:lnTo>
                <a:lnTo>
                  <a:pt x="394407" y="73609"/>
                </a:lnTo>
                <a:lnTo>
                  <a:pt x="390882" y="65741"/>
                </a:lnTo>
                <a:lnTo>
                  <a:pt x="378009" y="55156"/>
                </a:lnTo>
                <a:lnTo>
                  <a:pt x="359511" y="51473"/>
                </a:lnTo>
                <a:close/>
              </a:path>
              <a:path w="1082675" h="190500" extrusionOk="0">
                <a:moveTo>
                  <a:pt x="281368" y="51473"/>
                </a:moveTo>
                <a:lnTo>
                  <a:pt x="269341" y="53102"/>
                </a:lnTo>
                <a:lnTo>
                  <a:pt x="258965" y="57507"/>
                </a:lnTo>
                <a:lnTo>
                  <a:pt x="249789" y="63962"/>
                </a:lnTo>
                <a:lnTo>
                  <a:pt x="241363" y="71742"/>
                </a:lnTo>
                <a:lnTo>
                  <a:pt x="316738" y="71742"/>
                </a:lnTo>
                <a:lnTo>
                  <a:pt x="312009" y="64187"/>
                </a:lnTo>
                <a:lnTo>
                  <a:pt x="304138" y="57240"/>
                </a:lnTo>
                <a:lnTo>
                  <a:pt x="294015" y="52944"/>
                </a:lnTo>
                <a:lnTo>
                  <a:pt x="281368" y="51473"/>
                </a:lnTo>
                <a:close/>
              </a:path>
              <a:path w="1082675" h="190500" extrusionOk="0">
                <a:moveTo>
                  <a:pt x="490994" y="51473"/>
                </a:moveTo>
                <a:lnTo>
                  <a:pt x="466733" y="56119"/>
                </a:lnTo>
                <a:lnTo>
                  <a:pt x="446122" y="69642"/>
                </a:lnTo>
                <a:lnTo>
                  <a:pt x="431812" y="91415"/>
                </a:lnTo>
                <a:lnTo>
                  <a:pt x="426453" y="120815"/>
                </a:lnTo>
                <a:lnTo>
                  <a:pt x="431812" y="150214"/>
                </a:lnTo>
                <a:lnTo>
                  <a:pt x="446122" y="171988"/>
                </a:lnTo>
                <a:lnTo>
                  <a:pt x="466733" y="185510"/>
                </a:lnTo>
                <a:lnTo>
                  <a:pt x="490994" y="190157"/>
                </a:lnTo>
                <a:lnTo>
                  <a:pt x="515101" y="185510"/>
                </a:lnTo>
                <a:lnTo>
                  <a:pt x="535633" y="171988"/>
                </a:lnTo>
                <a:lnTo>
                  <a:pt x="544532" y="158419"/>
                </a:lnTo>
                <a:lnTo>
                  <a:pt x="490994" y="158419"/>
                </a:lnTo>
                <a:lnTo>
                  <a:pt x="480339" y="155769"/>
                </a:lnTo>
                <a:lnTo>
                  <a:pt x="472759" y="148218"/>
                </a:lnTo>
                <a:lnTo>
                  <a:pt x="468229" y="136367"/>
                </a:lnTo>
                <a:lnTo>
                  <a:pt x="466724" y="120815"/>
                </a:lnTo>
                <a:lnTo>
                  <a:pt x="468229" y="105263"/>
                </a:lnTo>
                <a:lnTo>
                  <a:pt x="472759" y="93411"/>
                </a:lnTo>
                <a:lnTo>
                  <a:pt x="480339" y="85860"/>
                </a:lnTo>
                <a:lnTo>
                  <a:pt x="490994" y="83210"/>
                </a:lnTo>
                <a:lnTo>
                  <a:pt x="544532" y="83210"/>
                </a:lnTo>
                <a:lnTo>
                  <a:pt x="535633" y="69642"/>
                </a:lnTo>
                <a:lnTo>
                  <a:pt x="515101" y="56119"/>
                </a:lnTo>
                <a:lnTo>
                  <a:pt x="490994" y="51473"/>
                </a:lnTo>
                <a:close/>
              </a:path>
              <a:path w="1082675" h="190500" extrusionOk="0">
                <a:moveTo>
                  <a:pt x="544532" y="83210"/>
                </a:moveTo>
                <a:lnTo>
                  <a:pt x="490994" y="83210"/>
                </a:lnTo>
                <a:lnTo>
                  <a:pt x="501537" y="85860"/>
                </a:lnTo>
                <a:lnTo>
                  <a:pt x="509130" y="93411"/>
                </a:lnTo>
                <a:lnTo>
                  <a:pt x="513722" y="105263"/>
                </a:lnTo>
                <a:lnTo>
                  <a:pt x="515264" y="120815"/>
                </a:lnTo>
                <a:lnTo>
                  <a:pt x="513722" y="136367"/>
                </a:lnTo>
                <a:lnTo>
                  <a:pt x="509130" y="148218"/>
                </a:lnTo>
                <a:lnTo>
                  <a:pt x="501537" y="155769"/>
                </a:lnTo>
                <a:lnTo>
                  <a:pt x="490994" y="158419"/>
                </a:lnTo>
                <a:lnTo>
                  <a:pt x="544532" y="158419"/>
                </a:lnTo>
                <a:lnTo>
                  <a:pt x="549914" y="150214"/>
                </a:lnTo>
                <a:lnTo>
                  <a:pt x="555269" y="120815"/>
                </a:lnTo>
                <a:lnTo>
                  <a:pt x="549914" y="91415"/>
                </a:lnTo>
                <a:lnTo>
                  <a:pt x="544532" y="83210"/>
                </a:lnTo>
                <a:close/>
              </a:path>
              <a:path w="1082675" h="190500" extrusionOk="0">
                <a:moveTo>
                  <a:pt x="614210" y="54673"/>
                </a:moveTo>
                <a:lnTo>
                  <a:pt x="582206" y="54673"/>
                </a:lnTo>
                <a:lnTo>
                  <a:pt x="582206" y="186956"/>
                </a:lnTo>
                <a:lnTo>
                  <a:pt x="621410" y="186956"/>
                </a:lnTo>
                <a:lnTo>
                  <a:pt x="621410" y="97612"/>
                </a:lnTo>
                <a:lnTo>
                  <a:pt x="627457" y="92124"/>
                </a:lnTo>
                <a:lnTo>
                  <a:pt x="633179" y="88111"/>
                </a:lnTo>
                <a:lnTo>
                  <a:pt x="639150" y="85648"/>
                </a:lnTo>
                <a:lnTo>
                  <a:pt x="645947" y="84810"/>
                </a:lnTo>
                <a:lnTo>
                  <a:pt x="699296" y="84810"/>
                </a:lnTo>
                <a:lnTo>
                  <a:pt x="699054" y="82526"/>
                </a:lnTo>
                <a:lnTo>
                  <a:pt x="694203" y="71475"/>
                </a:lnTo>
                <a:lnTo>
                  <a:pt x="616877" y="71475"/>
                </a:lnTo>
                <a:lnTo>
                  <a:pt x="614210" y="54673"/>
                </a:lnTo>
                <a:close/>
              </a:path>
              <a:path w="1082675" h="190500" extrusionOk="0">
                <a:moveTo>
                  <a:pt x="699296" y="84810"/>
                </a:moveTo>
                <a:lnTo>
                  <a:pt x="645947" y="84810"/>
                </a:lnTo>
                <a:lnTo>
                  <a:pt x="653214" y="86027"/>
                </a:lnTo>
                <a:lnTo>
                  <a:pt x="658282" y="90144"/>
                </a:lnTo>
                <a:lnTo>
                  <a:pt x="661249" y="97862"/>
                </a:lnTo>
                <a:lnTo>
                  <a:pt x="662216" y="109880"/>
                </a:lnTo>
                <a:lnTo>
                  <a:pt x="662216" y="186956"/>
                </a:lnTo>
                <a:lnTo>
                  <a:pt x="701420" y="186956"/>
                </a:lnTo>
                <a:lnTo>
                  <a:pt x="701420" y="104813"/>
                </a:lnTo>
                <a:lnTo>
                  <a:pt x="699296" y="84810"/>
                </a:lnTo>
                <a:close/>
              </a:path>
              <a:path w="1082675" h="190500" extrusionOk="0">
                <a:moveTo>
                  <a:pt x="660349" y="51473"/>
                </a:moveTo>
                <a:lnTo>
                  <a:pt x="647760" y="53098"/>
                </a:lnTo>
                <a:lnTo>
                  <a:pt x="636646" y="57473"/>
                </a:lnTo>
                <a:lnTo>
                  <a:pt x="626782" y="63849"/>
                </a:lnTo>
                <a:lnTo>
                  <a:pt x="617943" y="71475"/>
                </a:lnTo>
                <a:lnTo>
                  <a:pt x="694203" y="71475"/>
                </a:lnTo>
                <a:lnTo>
                  <a:pt x="691686" y="65741"/>
                </a:lnTo>
                <a:lnTo>
                  <a:pt x="678918" y="55156"/>
                </a:lnTo>
                <a:lnTo>
                  <a:pt x="660349" y="51473"/>
                </a:lnTo>
                <a:close/>
              </a:path>
              <a:path w="1082675" h="190500" extrusionOk="0">
                <a:moveTo>
                  <a:pt x="779284" y="85344"/>
                </a:moveTo>
                <a:lnTo>
                  <a:pt x="740079" y="85344"/>
                </a:lnTo>
                <a:lnTo>
                  <a:pt x="740079" y="138950"/>
                </a:lnTo>
                <a:lnTo>
                  <a:pt x="742592" y="159890"/>
                </a:lnTo>
                <a:lnTo>
                  <a:pt x="750581" y="176055"/>
                </a:lnTo>
                <a:lnTo>
                  <a:pt x="764720" y="186469"/>
                </a:lnTo>
                <a:lnTo>
                  <a:pt x="785685" y="190157"/>
                </a:lnTo>
                <a:lnTo>
                  <a:pt x="794694" y="189707"/>
                </a:lnTo>
                <a:lnTo>
                  <a:pt x="802554" y="188556"/>
                </a:lnTo>
                <a:lnTo>
                  <a:pt x="809313" y="187006"/>
                </a:lnTo>
                <a:lnTo>
                  <a:pt x="815022" y="185356"/>
                </a:lnTo>
                <a:lnTo>
                  <a:pt x="809473" y="159486"/>
                </a:lnTo>
                <a:lnTo>
                  <a:pt x="796353" y="159486"/>
                </a:lnTo>
                <a:lnTo>
                  <a:pt x="789298" y="158294"/>
                </a:lnTo>
                <a:lnTo>
                  <a:pt x="783918" y="154552"/>
                </a:lnTo>
                <a:lnTo>
                  <a:pt x="780489" y="148010"/>
                </a:lnTo>
                <a:lnTo>
                  <a:pt x="779351" y="138950"/>
                </a:lnTo>
                <a:lnTo>
                  <a:pt x="779284" y="85344"/>
                </a:lnTo>
                <a:close/>
              </a:path>
              <a:path w="1082675" h="190500" extrusionOk="0">
                <a:moveTo>
                  <a:pt x="808901" y="156819"/>
                </a:moveTo>
                <a:lnTo>
                  <a:pt x="805433" y="158153"/>
                </a:lnTo>
                <a:lnTo>
                  <a:pt x="800633" y="159486"/>
                </a:lnTo>
                <a:lnTo>
                  <a:pt x="809473" y="159486"/>
                </a:lnTo>
                <a:lnTo>
                  <a:pt x="808901" y="156819"/>
                </a:lnTo>
                <a:close/>
              </a:path>
              <a:path w="1082675" h="190500" extrusionOk="0">
                <a:moveTo>
                  <a:pt x="779284" y="19469"/>
                </a:moveTo>
                <a:lnTo>
                  <a:pt x="746759" y="19469"/>
                </a:lnTo>
                <a:lnTo>
                  <a:pt x="742213" y="54673"/>
                </a:lnTo>
                <a:lnTo>
                  <a:pt x="721956" y="56273"/>
                </a:lnTo>
                <a:lnTo>
                  <a:pt x="721956" y="85344"/>
                </a:lnTo>
                <a:lnTo>
                  <a:pt x="811021" y="85344"/>
                </a:lnTo>
                <a:lnTo>
                  <a:pt x="811021" y="54673"/>
                </a:lnTo>
                <a:lnTo>
                  <a:pt x="779284" y="54673"/>
                </a:lnTo>
                <a:lnTo>
                  <a:pt x="779284" y="19469"/>
                </a:lnTo>
                <a:close/>
              </a:path>
              <a:path w="1082675" h="190500" extrusionOk="0">
                <a:moveTo>
                  <a:pt x="876096" y="0"/>
                </a:moveTo>
                <a:lnTo>
                  <a:pt x="836891" y="0"/>
                </a:lnTo>
                <a:lnTo>
                  <a:pt x="836891" y="186956"/>
                </a:lnTo>
                <a:lnTo>
                  <a:pt x="876096" y="186956"/>
                </a:lnTo>
                <a:lnTo>
                  <a:pt x="876096" y="97612"/>
                </a:lnTo>
                <a:lnTo>
                  <a:pt x="882143" y="92124"/>
                </a:lnTo>
                <a:lnTo>
                  <a:pt x="887864" y="88111"/>
                </a:lnTo>
                <a:lnTo>
                  <a:pt x="893836" y="85648"/>
                </a:lnTo>
                <a:lnTo>
                  <a:pt x="900633" y="84810"/>
                </a:lnTo>
                <a:lnTo>
                  <a:pt x="953982" y="84810"/>
                </a:lnTo>
                <a:lnTo>
                  <a:pt x="953739" y="82526"/>
                </a:lnTo>
                <a:lnTo>
                  <a:pt x="948069" y="69608"/>
                </a:lnTo>
                <a:lnTo>
                  <a:pt x="874229" y="69608"/>
                </a:lnTo>
                <a:lnTo>
                  <a:pt x="876096" y="45872"/>
                </a:lnTo>
                <a:lnTo>
                  <a:pt x="876096" y="0"/>
                </a:lnTo>
                <a:close/>
              </a:path>
              <a:path w="1082675" h="190500" extrusionOk="0">
                <a:moveTo>
                  <a:pt x="953982" y="84810"/>
                </a:moveTo>
                <a:lnTo>
                  <a:pt x="900633" y="84810"/>
                </a:lnTo>
                <a:lnTo>
                  <a:pt x="907900" y="86027"/>
                </a:lnTo>
                <a:lnTo>
                  <a:pt x="912968" y="90144"/>
                </a:lnTo>
                <a:lnTo>
                  <a:pt x="915935" y="97862"/>
                </a:lnTo>
                <a:lnTo>
                  <a:pt x="916901" y="109880"/>
                </a:lnTo>
                <a:lnTo>
                  <a:pt x="916901" y="186956"/>
                </a:lnTo>
                <a:lnTo>
                  <a:pt x="956106" y="186956"/>
                </a:lnTo>
                <a:lnTo>
                  <a:pt x="956106" y="104813"/>
                </a:lnTo>
                <a:lnTo>
                  <a:pt x="953982" y="84810"/>
                </a:lnTo>
                <a:close/>
              </a:path>
              <a:path w="1082675" h="190500" extrusionOk="0">
                <a:moveTo>
                  <a:pt x="915034" y="51473"/>
                </a:moveTo>
                <a:lnTo>
                  <a:pt x="902508" y="53069"/>
                </a:lnTo>
                <a:lnTo>
                  <a:pt x="891632" y="57240"/>
                </a:lnTo>
                <a:lnTo>
                  <a:pt x="882255" y="63062"/>
                </a:lnTo>
                <a:lnTo>
                  <a:pt x="874229" y="69608"/>
                </a:lnTo>
                <a:lnTo>
                  <a:pt x="948069" y="69608"/>
                </a:lnTo>
                <a:lnTo>
                  <a:pt x="946372" y="65741"/>
                </a:lnTo>
                <a:lnTo>
                  <a:pt x="933603" y="55156"/>
                </a:lnTo>
                <a:lnTo>
                  <a:pt x="915034" y="51473"/>
                </a:lnTo>
                <a:close/>
              </a:path>
              <a:path w="1082675" h="190500" extrusionOk="0">
                <a:moveTo>
                  <a:pt x="995044" y="147218"/>
                </a:moveTo>
                <a:lnTo>
                  <a:pt x="977442" y="171754"/>
                </a:lnTo>
                <a:lnTo>
                  <a:pt x="988548" y="179243"/>
                </a:lnTo>
                <a:lnTo>
                  <a:pt x="1001279" y="185056"/>
                </a:lnTo>
                <a:lnTo>
                  <a:pt x="1014759" y="188819"/>
                </a:lnTo>
                <a:lnTo>
                  <a:pt x="1028115" y="190157"/>
                </a:lnTo>
                <a:lnTo>
                  <a:pt x="1051581" y="186865"/>
                </a:lnTo>
                <a:lnTo>
                  <a:pt x="1068620" y="177822"/>
                </a:lnTo>
                <a:lnTo>
                  <a:pt x="1079009" y="164278"/>
                </a:lnTo>
                <a:lnTo>
                  <a:pt x="1079677" y="161086"/>
                </a:lnTo>
                <a:lnTo>
                  <a:pt x="1029182" y="161086"/>
                </a:lnTo>
                <a:lnTo>
                  <a:pt x="1020810" y="160195"/>
                </a:lnTo>
                <a:lnTo>
                  <a:pt x="1012413" y="157553"/>
                </a:lnTo>
                <a:lnTo>
                  <a:pt x="1003866" y="153210"/>
                </a:lnTo>
                <a:lnTo>
                  <a:pt x="995044" y="147218"/>
                </a:lnTo>
                <a:close/>
              </a:path>
              <a:path w="1082675" h="190500" extrusionOk="0">
                <a:moveTo>
                  <a:pt x="1034783" y="51473"/>
                </a:moveTo>
                <a:lnTo>
                  <a:pt x="1013926" y="54481"/>
                </a:lnTo>
                <a:lnTo>
                  <a:pt x="997945" y="62941"/>
                </a:lnTo>
                <a:lnTo>
                  <a:pt x="987714" y="76001"/>
                </a:lnTo>
                <a:lnTo>
                  <a:pt x="984110" y="92811"/>
                </a:lnTo>
                <a:lnTo>
                  <a:pt x="987319" y="107259"/>
                </a:lnTo>
                <a:lnTo>
                  <a:pt x="995578" y="118181"/>
                </a:lnTo>
                <a:lnTo>
                  <a:pt x="1006838" y="126153"/>
                </a:lnTo>
                <a:lnTo>
                  <a:pt x="1019047" y="131749"/>
                </a:lnTo>
                <a:lnTo>
                  <a:pt x="1028995" y="135596"/>
                </a:lnTo>
                <a:lnTo>
                  <a:pt x="1037616" y="139517"/>
                </a:lnTo>
                <a:lnTo>
                  <a:pt x="1043688" y="144088"/>
                </a:lnTo>
                <a:lnTo>
                  <a:pt x="1045984" y="149885"/>
                </a:lnTo>
                <a:lnTo>
                  <a:pt x="1045984" y="156819"/>
                </a:lnTo>
                <a:lnTo>
                  <a:pt x="1040917" y="161086"/>
                </a:lnTo>
                <a:lnTo>
                  <a:pt x="1079677" y="161086"/>
                </a:lnTo>
                <a:lnTo>
                  <a:pt x="1070954" y="120815"/>
                </a:lnTo>
                <a:lnTo>
                  <a:pt x="1037004" y="104183"/>
                </a:lnTo>
                <a:lnTo>
                  <a:pt x="1028749" y="100645"/>
                </a:lnTo>
                <a:lnTo>
                  <a:pt x="1023044" y="96457"/>
                </a:lnTo>
                <a:lnTo>
                  <a:pt x="1020914" y="90944"/>
                </a:lnTo>
                <a:lnTo>
                  <a:pt x="1020914" y="84277"/>
                </a:lnTo>
                <a:lnTo>
                  <a:pt x="1025715" y="80543"/>
                </a:lnTo>
                <a:lnTo>
                  <a:pt x="1072254" y="80543"/>
                </a:lnTo>
                <a:lnTo>
                  <a:pt x="1081455" y="68275"/>
                </a:lnTo>
                <a:lnTo>
                  <a:pt x="1072175" y="62049"/>
                </a:lnTo>
                <a:lnTo>
                  <a:pt x="1061419" y="56673"/>
                </a:lnTo>
                <a:lnTo>
                  <a:pt x="1049014" y="52898"/>
                </a:lnTo>
                <a:lnTo>
                  <a:pt x="1034783" y="51473"/>
                </a:lnTo>
                <a:close/>
              </a:path>
              <a:path w="1082675" h="190500" extrusionOk="0">
                <a:moveTo>
                  <a:pt x="1072254" y="80543"/>
                </a:moveTo>
                <a:lnTo>
                  <a:pt x="1035850" y="80543"/>
                </a:lnTo>
                <a:lnTo>
                  <a:pt x="1042813" y="81318"/>
                </a:lnTo>
                <a:lnTo>
                  <a:pt x="1049751" y="83543"/>
                </a:lnTo>
                <a:lnTo>
                  <a:pt x="1056740" y="87069"/>
                </a:lnTo>
                <a:lnTo>
                  <a:pt x="1063853" y="91744"/>
                </a:lnTo>
                <a:lnTo>
                  <a:pt x="1072254" y="80543"/>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 name="Google Shape;172;p22"/>
          <p:cNvSpPr/>
          <p:nvPr/>
        </p:nvSpPr>
        <p:spPr>
          <a:xfrm>
            <a:off x="6005338" y="4396979"/>
            <a:ext cx="632044" cy="150721"/>
          </a:xfrm>
          <a:custGeom>
            <a:avLst/>
            <a:gdLst/>
            <a:ahLst/>
            <a:cxnLst/>
            <a:rect l="l" t="t" r="r" b="b"/>
            <a:pathLst>
              <a:path w="739140" h="221615" extrusionOk="0">
                <a:moveTo>
                  <a:pt x="107746" y="137617"/>
                </a:moveTo>
                <a:lnTo>
                  <a:pt x="0" y="137617"/>
                </a:lnTo>
                <a:lnTo>
                  <a:pt x="0" y="169354"/>
                </a:lnTo>
                <a:lnTo>
                  <a:pt x="107746" y="169354"/>
                </a:lnTo>
                <a:lnTo>
                  <a:pt x="107746" y="137617"/>
                </a:lnTo>
                <a:close/>
              </a:path>
              <a:path w="739140" h="221615" extrusionOk="0">
                <a:moveTo>
                  <a:pt x="76009" y="0"/>
                </a:moveTo>
                <a:lnTo>
                  <a:pt x="47205" y="0"/>
                </a:lnTo>
                <a:lnTo>
                  <a:pt x="38146" y="4967"/>
                </a:lnTo>
                <a:lnTo>
                  <a:pt x="28536" y="9134"/>
                </a:lnTo>
                <a:lnTo>
                  <a:pt x="17727" y="12601"/>
                </a:lnTo>
                <a:lnTo>
                  <a:pt x="5067" y="15468"/>
                </a:lnTo>
                <a:lnTo>
                  <a:pt x="5067" y="39738"/>
                </a:lnTo>
                <a:lnTo>
                  <a:pt x="36804" y="39738"/>
                </a:lnTo>
                <a:lnTo>
                  <a:pt x="36804" y="137617"/>
                </a:lnTo>
                <a:lnTo>
                  <a:pt x="76009" y="137617"/>
                </a:lnTo>
                <a:lnTo>
                  <a:pt x="76009" y="0"/>
                </a:lnTo>
                <a:close/>
              </a:path>
              <a:path w="739140" h="221615" extrusionOk="0">
                <a:moveTo>
                  <a:pt x="195757" y="188556"/>
                </a:moveTo>
                <a:lnTo>
                  <a:pt x="188823" y="218427"/>
                </a:lnTo>
                <a:lnTo>
                  <a:pt x="194157" y="220027"/>
                </a:lnTo>
                <a:lnTo>
                  <a:pt x="199491" y="221094"/>
                </a:lnTo>
                <a:lnTo>
                  <a:pt x="207492" y="221094"/>
                </a:lnTo>
                <a:lnTo>
                  <a:pt x="227936" y="217906"/>
                </a:lnTo>
                <a:lnTo>
                  <a:pt x="243430" y="208392"/>
                </a:lnTo>
                <a:lnTo>
                  <a:pt x="255423" y="192628"/>
                </a:lnTo>
                <a:lnTo>
                  <a:pt x="256543" y="190157"/>
                </a:lnTo>
                <a:lnTo>
                  <a:pt x="201625" y="190157"/>
                </a:lnTo>
                <a:lnTo>
                  <a:pt x="198158" y="189090"/>
                </a:lnTo>
                <a:lnTo>
                  <a:pt x="195757" y="188556"/>
                </a:lnTo>
                <a:close/>
              </a:path>
              <a:path w="739140" h="221615" extrusionOk="0">
                <a:moveTo>
                  <a:pt x="218160" y="37071"/>
                </a:moveTo>
                <a:lnTo>
                  <a:pt x="178689" y="37071"/>
                </a:lnTo>
                <a:lnTo>
                  <a:pt x="229628" y="165887"/>
                </a:lnTo>
                <a:lnTo>
                  <a:pt x="227761" y="172821"/>
                </a:lnTo>
                <a:lnTo>
                  <a:pt x="224511" y="179918"/>
                </a:lnTo>
                <a:lnTo>
                  <a:pt x="219760" y="185389"/>
                </a:lnTo>
                <a:lnTo>
                  <a:pt x="213209" y="188911"/>
                </a:lnTo>
                <a:lnTo>
                  <a:pt x="204558" y="190157"/>
                </a:lnTo>
                <a:lnTo>
                  <a:pt x="256543" y="190157"/>
                </a:lnTo>
                <a:lnTo>
                  <a:pt x="265366" y="170687"/>
                </a:lnTo>
                <a:lnTo>
                  <a:pt x="278826" y="131483"/>
                </a:lnTo>
                <a:lnTo>
                  <a:pt x="247497" y="131483"/>
                </a:lnTo>
                <a:lnTo>
                  <a:pt x="244934" y="121781"/>
                </a:lnTo>
                <a:lnTo>
                  <a:pt x="242396" y="112280"/>
                </a:lnTo>
                <a:lnTo>
                  <a:pt x="239809" y="102979"/>
                </a:lnTo>
                <a:lnTo>
                  <a:pt x="237096" y="93878"/>
                </a:lnTo>
                <a:lnTo>
                  <a:pt x="218160" y="37071"/>
                </a:lnTo>
                <a:close/>
              </a:path>
              <a:path w="739140" h="221615" extrusionOk="0">
                <a:moveTo>
                  <a:pt x="311238" y="37071"/>
                </a:moveTo>
                <a:lnTo>
                  <a:pt x="273634" y="37071"/>
                </a:lnTo>
                <a:lnTo>
                  <a:pt x="257632" y="93878"/>
                </a:lnTo>
                <a:lnTo>
                  <a:pt x="255277" y="103279"/>
                </a:lnTo>
                <a:lnTo>
                  <a:pt x="252998" y="112680"/>
                </a:lnTo>
                <a:lnTo>
                  <a:pt x="248564" y="131483"/>
                </a:lnTo>
                <a:lnTo>
                  <a:pt x="278826" y="131483"/>
                </a:lnTo>
                <a:lnTo>
                  <a:pt x="311238" y="37071"/>
                </a:lnTo>
                <a:close/>
              </a:path>
              <a:path w="739140" h="221615" extrusionOk="0">
                <a:moveTo>
                  <a:pt x="384314" y="33870"/>
                </a:moveTo>
                <a:lnTo>
                  <a:pt x="361174" y="38667"/>
                </a:lnTo>
                <a:lnTo>
                  <a:pt x="341209" y="52439"/>
                </a:lnTo>
                <a:lnTo>
                  <a:pt x="327195" y="74263"/>
                </a:lnTo>
                <a:lnTo>
                  <a:pt x="321906" y="103212"/>
                </a:lnTo>
                <a:lnTo>
                  <a:pt x="327040" y="132499"/>
                </a:lnTo>
                <a:lnTo>
                  <a:pt x="341175" y="154285"/>
                </a:lnTo>
                <a:lnTo>
                  <a:pt x="362411" y="167870"/>
                </a:lnTo>
                <a:lnTo>
                  <a:pt x="388848" y="172554"/>
                </a:lnTo>
                <a:lnTo>
                  <a:pt x="400908" y="171533"/>
                </a:lnTo>
                <a:lnTo>
                  <a:pt x="413118" y="168587"/>
                </a:lnTo>
                <a:lnTo>
                  <a:pt x="424928" y="163891"/>
                </a:lnTo>
                <a:lnTo>
                  <a:pt x="435787" y="157619"/>
                </a:lnTo>
                <a:lnTo>
                  <a:pt x="427565" y="142684"/>
                </a:lnTo>
                <a:lnTo>
                  <a:pt x="394182" y="142684"/>
                </a:lnTo>
                <a:lnTo>
                  <a:pt x="381868" y="141009"/>
                </a:lnTo>
                <a:lnTo>
                  <a:pt x="371679" y="135883"/>
                </a:lnTo>
                <a:lnTo>
                  <a:pt x="364141" y="127157"/>
                </a:lnTo>
                <a:lnTo>
                  <a:pt x="359778" y="114680"/>
                </a:lnTo>
                <a:lnTo>
                  <a:pt x="438988" y="114680"/>
                </a:lnTo>
                <a:lnTo>
                  <a:pt x="439788" y="111480"/>
                </a:lnTo>
                <a:lnTo>
                  <a:pt x="440588" y="104279"/>
                </a:lnTo>
                <a:lnTo>
                  <a:pt x="440588" y="97345"/>
                </a:lnTo>
                <a:lnTo>
                  <a:pt x="439397" y="88811"/>
                </a:lnTo>
                <a:lnTo>
                  <a:pt x="359511" y="88811"/>
                </a:lnTo>
                <a:lnTo>
                  <a:pt x="362912" y="77805"/>
                </a:lnTo>
                <a:lnTo>
                  <a:pt x="368712" y="69975"/>
                </a:lnTo>
                <a:lnTo>
                  <a:pt x="376313" y="65295"/>
                </a:lnTo>
                <a:lnTo>
                  <a:pt x="385114" y="63741"/>
                </a:lnTo>
                <a:lnTo>
                  <a:pt x="432639" y="63741"/>
                </a:lnTo>
                <a:lnTo>
                  <a:pt x="426553" y="52106"/>
                </a:lnTo>
                <a:lnTo>
                  <a:pt x="408971" y="38725"/>
                </a:lnTo>
                <a:lnTo>
                  <a:pt x="384314" y="33870"/>
                </a:lnTo>
                <a:close/>
              </a:path>
              <a:path w="739140" h="221615" extrusionOk="0">
                <a:moveTo>
                  <a:pt x="422719" y="133883"/>
                </a:moveTo>
                <a:lnTo>
                  <a:pt x="415597" y="137733"/>
                </a:lnTo>
                <a:lnTo>
                  <a:pt x="408551" y="140484"/>
                </a:lnTo>
                <a:lnTo>
                  <a:pt x="401454" y="142134"/>
                </a:lnTo>
                <a:lnTo>
                  <a:pt x="394182" y="142684"/>
                </a:lnTo>
                <a:lnTo>
                  <a:pt x="427565" y="142684"/>
                </a:lnTo>
                <a:lnTo>
                  <a:pt x="422719" y="133883"/>
                </a:lnTo>
                <a:close/>
              </a:path>
              <a:path w="739140" h="221615" extrusionOk="0">
                <a:moveTo>
                  <a:pt x="432639" y="63741"/>
                </a:moveTo>
                <a:lnTo>
                  <a:pt x="385114" y="63741"/>
                </a:lnTo>
                <a:lnTo>
                  <a:pt x="395211" y="65595"/>
                </a:lnTo>
                <a:lnTo>
                  <a:pt x="402083" y="70775"/>
                </a:lnTo>
                <a:lnTo>
                  <a:pt x="406004" y="78705"/>
                </a:lnTo>
                <a:lnTo>
                  <a:pt x="407250" y="88811"/>
                </a:lnTo>
                <a:lnTo>
                  <a:pt x="439397" y="88811"/>
                </a:lnTo>
                <a:lnTo>
                  <a:pt x="437083" y="72238"/>
                </a:lnTo>
                <a:lnTo>
                  <a:pt x="432639" y="63741"/>
                </a:lnTo>
                <a:close/>
              </a:path>
              <a:path w="739140" h="221615" extrusionOk="0">
                <a:moveTo>
                  <a:pt x="567751" y="65074"/>
                </a:moveTo>
                <a:lnTo>
                  <a:pt x="512330" y="65074"/>
                </a:lnTo>
                <a:lnTo>
                  <a:pt x="521544" y="66424"/>
                </a:lnTo>
                <a:lnTo>
                  <a:pt x="527832" y="70275"/>
                </a:lnTo>
                <a:lnTo>
                  <a:pt x="531570" y="76326"/>
                </a:lnTo>
                <a:lnTo>
                  <a:pt x="533133" y="84277"/>
                </a:lnTo>
                <a:lnTo>
                  <a:pt x="499454" y="90169"/>
                </a:lnTo>
                <a:lnTo>
                  <a:pt x="476326" y="100012"/>
                </a:lnTo>
                <a:lnTo>
                  <a:pt x="462999" y="114055"/>
                </a:lnTo>
                <a:lnTo>
                  <a:pt x="458723" y="132549"/>
                </a:lnTo>
                <a:lnTo>
                  <a:pt x="461478" y="148251"/>
                </a:lnTo>
                <a:lnTo>
                  <a:pt x="469358" y="160953"/>
                </a:lnTo>
                <a:lnTo>
                  <a:pt x="481789" y="169454"/>
                </a:lnTo>
                <a:lnTo>
                  <a:pt x="498195" y="172554"/>
                </a:lnTo>
                <a:lnTo>
                  <a:pt x="508921" y="171317"/>
                </a:lnTo>
                <a:lnTo>
                  <a:pt x="518798" y="167854"/>
                </a:lnTo>
                <a:lnTo>
                  <a:pt x="527974" y="162541"/>
                </a:lnTo>
                <a:lnTo>
                  <a:pt x="536600" y="155752"/>
                </a:lnTo>
                <a:lnTo>
                  <a:pt x="572338" y="155752"/>
                </a:lnTo>
                <a:lnTo>
                  <a:pt x="572338" y="142151"/>
                </a:lnTo>
                <a:lnTo>
                  <a:pt x="502196" y="142151"/>
                </a:lnTo>
                <a:lnTo>
                  <a:pt x="496328" y="138150"/>
                </a:lnTo>
                <a:lnTo>
                  <a:pt x="496328" y="129616"/>
                </a:lnTo>
                <a:lnTo>
                  <a:pt x="498178" y="122448"/>
                </a:lnTo>
                <a:lnTo>
                  <a:pt x="504329" y="116281"/>
                </a:lnTo>
                <a:lnTo>
                  <a:pt x="515681" y="111313"/>
                </a:lnTo>
                <a:lnTo>
                  <a:pt x="533133" y="107746"/>
                </a:lnTo>
                <a:lnTo>
                  <a:pt x="572338" y="107746"/>
                </a:lnTo>
                <a:lnTo>
                  <a:pt x="572338" y="93611"/>
                </a:lnTo>
                <a:lnTo>
                  <a:pt x="568891" y="67175"/>
                </a:lnTo>
                <a:lnTo>
                  <a:pt x="567751" y="65074"/>
                </a:lnTo>
                <a:close/>
              </a:path>
              <a:path w="739140" h="221615" extrusionOk="0">
                <a:moveTo>
                  <a:pt x="572338" y="155752"/>
                </a:moveTo>
                <a:lnTo>
                  <a:pt x="537667" y="155752"/>
                </a:lnTo>
                <a:lnTo>
                  <a:pt x="540334" y="169354"/>
                </a:lnTo>
                <a:lnTo>
                  <a:pt x="572338" y="169354"/>
                </a:lnTo>
                <a:lnTo>
                  <a:pt x="572338" y="155752"/>
                </a:lnTo>
                <a:close/>
              </a:path>
              <a:path w="739140" h="221615" extrusionOk="0">
                <a:moveTo>
                  <a:pt x="572338" y="107746"/>
                </a:moveTo>
                <a:lnTo>
                  <a:pt x="533133" y="107746"/>
                </a:lnTo>
                <a:lnTo>
                  <a:pt x="533133" y="130949"/>
                </a:lnTo>
                <a:lnTo>
                  <a:pt x="526199" y="137883"/>
                </a:lnTo>
                <a:lnTo>
                  <a:pt x="520331" y="142151"/>
                </a:lnTo>
                <a:lnTo>
                  <a:pt x="572338" y="142151"/>
                </a:lnTo>
                <a:lnTo>
                  <a:pt x="572338" y="107746"/>
                </a:lnTo>
                <a:close/>
              </a:path>
              <a:path w="739140" h="221615" extrusionOk="0">
                <a:moveTo>
                  <a:pt x="519798" y="33870"/>
                </a:moveTo>
                <a:lnTo>
                  <a:pt x="504550" y="35154"/>
                </a:lnTo>
                <a:lnTo>
                  <a:pt x="490027" y="38738"/>
                </a:lnTo>
                <a:lnTo>
                  <a:pt x="476255" y="44222"/>
                </a:lnTo>
                <a:lnTo>
                  <a:pt x="463257" y="51206"/>
                </a:lnTo>
                <a:lnTo>
                  <a:pt x="477393" y="77076"/>
                </a:lnTo>
                <a:lnTo>
                  <a:pt x="486677" y="72050"/>
                </a:lnTo>
                <a:lnTo>
                  <a:pt x="495461" y="68275"/>
                </a:lnTo>
                <a:lnTo>
                  <a:pt x="503946" y="65899"/>
                </a:lnTo>
                <a:lnTo>
                  <a:pt x="512330" y="65074"/>
                </a:lnTo>
                <a:lnTo>
                  <a:pt x="567751" y="65074"/>
                </a:lnTo>
                <a:lnTo>
                  <a:pt x="558769" y="48539"/>
                </a:lnTo>
                <a:lnTo>
                  <a:pt x="542296" y="37504"/>
                </a:lnTo>
                <a:lnTo>
                  <a:pt x="519798" y="33870"/>
                </a:lnTo>
                <a:close/>
              </a:path>
              <a:path w="739140" h="221615" extrusionOk="0">
                <a:moveTo>
                  <a:pt x="711822" y="123215"/>
                </a:moveTo>
                <a:lnTo>
                  <a:pt x="702250" y="124803"/>
                </a:lnTo>
                <a:lnTo>
                  <a:pt x="694453" y="129316"/>
                </a:lnTo>
                <a:lnTo>
                  <a:pt x="689206" y="136379"/>
                </a:lnTo>
                <a:lnTo>
                  <a:pt x="687285" y="145618"/>
                </a:lnTo>
                <a:lnTo>
                  <a:pt x="689231" y="155040"/>
                </a:lnTo>
                <a:lnTo>
                  <a:pt x="694453" y="161986"/>
                </a:lnTo>
                <a:lnTo>
                  <a:pt x="702025" y="166283"/>
                </a:lnTo>
                <a:lnTo>
                  <a:pt x="711022" y="167754"/>
                </a:lnTo>
                <a:lnTo>
                  <a:pt x="713155" y="167754"/>
                </a:lnTo>
                <a:lnTo>
                  <a:pt x="711334" y="177488"/>
                </a:lnTo>
                <a:lnTo>
                  <a:pt x="705588" y="186423"/>
                </a:lnTo>
                <a:lnTo>
                  <a:pt x="696091" y="194157"/>
                </a:lnTo>
                <a:lnTo>
                  <a:pt x="683018" y="200291"/>
                </a:lnTo>
                <a:lnTo>
                  <a:pt x="691019" y="221094"/>
                </a:lnTo>
                <a:lnTo>
                  <a:pt x="711684" y="211780"/>
                </a:lnTo>
                <a:lnTo>
                  <a:pt x="726724" y="198191"/>
                </a:lnTo>
                <a:lnTo>
                  <a:pt x="735912" y="180851"/>
                </a:lnTo>
                <a:lnTo>
                  <a:pt x="739025" y="160286"/>
                </a:lnTo>
                <a:lnTo>
                  <a:pt x="737250" y="144705"/>
                </a:lnTo>
                <a:lnTo>
                  <a:pt x="732024" y="133049"/>
                </a:lnTo>
                <a:lnTo>
                  <a:pt x="723498" y="125744"/>
                </a:lnTo>
                <a:lnTo>
                  <a:pt x="711822" y="123215"/>
                </a:lnTo>
                <a:close/>
              </a:path>
              <a:path w="739140" h="221615" extrusionOk="0">
                <a:moveTo>
                  <a:pt x="637413" y="37071"/>
                </a:moveTo>
                <a:lnTo>
                  <a:pt x="605409" y="37071"/>
                </a:lnTo>
                <a:lnTo>
                  <a:pt x="605409" y="169354"/>
                </a:lnTo>
                <a:lnTo>
                  <a:pt x="644613" y="169354"/>
                </a:lnTo>
                <a:lnTo>
                  <a:pt x="644613" y="92544"/>
                </a:lnTo>
                <a:lnTo>
                  <a:pt x="650693" y="81214"/>
                </a:lnTo>
                <a:lnTo>
                  <a:pt x="658048" y="73709"/>
                </a:lnTo>
                <a:lnTo>
                  <a:pt x="665954" y="69554"/>
                </a:lnTo>
                <a:lnTo>
                  <a:pt x="673684" y="68275"/>
                </a:lnTo>
                <a:lnTo>
                  <a:pt x="688489" y="68275"/>
                </a:lnTo>
                <a:lnTo>
                  <a:pt x="690001" y="60274"/>
                </a:lnTo>
                <a:lnTo>
                  <a:pt x="640080" y="60274"/>
                </a:lnTo>
                <a:lnTo>
                  <a:pt x="637413" y="37071"/>
                </a:lnTo>
                <a:close/>
              </a:path>
              <a:path w="739140" h="221615" extrusionOk="0">
                <a:moveTo>
                  <a:pt x="688489" y="68275"/>
                </a:moveTo>
                <a:lnTo>
                  <a:pt x="679284" y="68275"/>
                </a:lnTo>
                <a:lnTo>
                  <a:pt x="683285" y="69075"/>
                </a:lnTo>
                <a:lnTo>
                  <a:pt x="688086" y="70408"/>
                </a:lnTo>
                <a:lnTo>
                  <a:pt x="688489" y="68275"/>
                </a:lnTo>
                <a:close/>
              </a:path>
              <a:path w="739140" h="221615" extrusionOk="0">
                <a:moveTo>
                  <a:pt x="686219" y="33870"/>
                </a:moveTo>
                <a:lnTo>
                  <a:pt x="678751" y="33870"/>
                </a:lnTo>
                <a:lnTo>
                  <a:pt x="668487" y="35483"/>
                </a:lnTo>
                <a:lnTo>
                  <a:pt x="658448" y="40371"/>
                </a:lnTo>
                <a:lnTo>
                  <a:pt x="649160" y="48610"/>
                </a:lnTo>
                <a:lnTo>
                  <a:pt x="641146" y="60274"/>
                </a:lnTo>
                <a:lnTo>
                  <a:pt x="690001" y="60274"/>
                </a:lnTo>
                <a:lnTo>
                  <a:pt x="694486" y="36537"/>
                </a:lnTo>
                <a:lnTo>
                  <a:pt x="690753" y="34937"/>
                </a:lnTo>
                <a:lnTo>
                  <a:pt x="686219" y="33870"/>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 name="Google Shape;173;p22"/>
          <p:cNvSpPr/>
          <p:nvPr/>
        </p:nvSpPr>
        <p:spPr>
          <a:xfrm>
            <a:off x="7002370" y="4385008"/>
            <a:ext cx="921459" cy="129559"/>
          </a:xfrm>
          <a:custGeom>
            <a:avLst/>
            <a:gdLst/>
            <a:ahLst/>
            <a:cxnLst/>
            <a:rect l="l" t="t" r="r" b="b"/>
            <a:pathLst>
              <a:path w="1077595" h="190500" extrusionOk="0">
                <a:moveTo>
                  <a:pt x="68541" y="14401"/>
                </a:moveTo>
                <a:lnTo>
                  <a:pt x="42755" y="19848"/>
                </a:lnTo>
                <a:lnTo>
                  <a:pt x="20869" y="36571"/>
                </a:lnTo>
                <a:lnTo>
                  <a:pt x="5684" y="65145"/>
                </a:lnTo>
                <a:lnTo>
                  <a:pt x="0" y="106146"/>
                </a:lnTo>
                <a:lnTo>
                  <a:pt x="5388" y="144363"/>
                </a:lnTo>
                <a:lnTo>
                  <a:pt x="19702" y="170454"/>
                </a:lnTo>
                <a:lnTo>
                  <a:pt x="40167" y="185394"/>
                </a:lnTo>
                <a:lnTo>
                  <a:pt x="64007" y="190157"/>
                </a:lnTo>
                <a:lnTo>
                  <a:pt x="85739" y="186231"/>
                </a:lnTo>
                <a:lnTo>
                  <a:pt x="103646" y="174955"/>
                </a:lnTo>
                <a:lnTo>
                  <a:pt x="113257" y="160820"/>
                </a:lnTo>
                <a:lnTo>
                  <a:pt x="63207" y="160820"/>
                </a:lnTo>
                <a:lnTo>
                  <a:pt x="54619" y="159069"/>
                </a:lnTo>
                <a:lnTo>
                  <a:pt x="46905" y="153219"/>
                </a:lnTo>
                <a:lnTo>
                  <a:pt x="40742" y="142367"/>
                </a:lnTo>
                <a:lnTo>
                  <a:pt x="36804" y="125615"/>
                </a:lnTo>
                <a:lnTo>
                  <a:pt x="42492" y="117927"/>
                </a:lnTo>
                <a:lnTo>
                  <a:pt x="48906" y="112714"/>
                </a:lnTo>
                <a:lnTo>
                  <a:pt x="55669" y="109751"/>
                </a:lnTo>
                <a:lnTo>
                  <a:pt x="62407" y="108813"/>
                </a:lnTo>
                <a:lnTo>
                  <a:pt x="115660" y="108813"/>
                </a:lnTo>
                <a:lnTo>
                  <a:pt x="109292" y="98945"/>
                </a:lnTo>
                <a:lnTo>
                  <a:pt x="36004" y="98945"/>
                </a:lnTo>
                <a:lnTo>
                  <a:pt x="39400" y="74042"/>
                </a:lnTo>
                <a:lnTo>
                  <a:pt x="46972" y="57740"/>
                </a:lnTo>
                <a:lnTo>
                  <a:pt x="57794" y="48839"/>
                </a:lnTo>
                <a:lnTo>
                  <a:pt x="70942" y="46139"/>
                </a:lnTo>
                <a:lnTo>
                  <a:pt x="107846" y="46139"/>
                </a:lnTo>
                <a:lnTo>
                  <a:pt x="117881" y="34671"/>
                </a:lnTo>
                <a:lnTo>
                  <a:pt x="108821" y="26890"/>
                </a:lnTo>
                <a:lnTo>
                  <a:pt x="97612" y="20435"/>
                </a:lnTo>
                <a:lnTo>
                  <a:pt x="84202" y="16031"/>
                </a:lnTo>
                <a:lnTo>
                  <a:pt x="68541" y="14401"/>
                </a:lnTo>
                <a:close/>
              </a:path>
              <a:path w="1077595" h="190500" extrusionOk="0">
                <a:moveTo>
                  <a:pt x="115660" y="108813"/>
                </a:moveTo>
                <a:lnTo>
                  <a:pt x="62407" y="108813"/>
                </a:lnTo>
                <a:lnTo>
                  <a:pt x="71267" y="110134"/>
                </a:lnTo>
                <a:lnTo>
                  <a:pt x="78276" y="114380"/>
                </a:lnTo>
                <a:lnTo>
                  <a:pt x="82885" y="121977"/>
                </a:lnTo>
                <a:lnTo>
                  <a:pt x="84543" y="133350"/>
                </a:lnTo>
                <a:lnTo>
                  <a:pt x="82860" y="145743"/>
                </a:lnTo>
                <a:lnTo>
                  <a:pt x="78276" y="154285"/>
                </a:lnTo>
                <a:lnTo>
                  <a:pt x="71492" y="159228"/>
                </a:lnTo>
                <a:lnTo>
                  <a:pt x="63207" y="160820"/>
                </a:lnTo>
                <a:lnTo>
                  <a:pt x="113257" y="160820"/>
                </a:lnTo>
                <a:lnTo>
                  <a:pt x="115801" y="157077"/>
                </a:lnTo>
                <a:lnTo>
                  <a:pt x="120281" y="133350"/>
                </a:lnTo>
                <a:lnTo>
                  <a:pt x="116493" y="110105"/>
                </a:lnTo>
                <a:lnTo>
                  <a:pt x="115660" y="108813"/>
                </a:lnTo>
                <a:close/>
              </a:path>
              <a:path w="1077595" h="190500" extrusionOk="0">
                <a:moveTo>
                  <a:pt x="69875" y="81076"/>
                </a:moveTo>
                <a:lnTo>
                  <a:pt x="61432" y="82293"/>
                </a:lnTo>
                <a:lnTo>
                  <a:pt x="52339" y="85810"/>
                </a:lnTo>
                <a:lnTo>
                  <a:pt x="43547" y="91428"/>
                </a:lnTo>
                <a:lnTo>
                  <a:pt x="36004" y="98945"/>
                </a:lnTo>
                <a:lnTo>
                  <a:pt x="109292" y="98945"/>
                </a:lnTo>
                <a:lnTo>
                  <a:pt x="105979" y="93811"/>
                </a:lnTo>
                <a:lnTo>
                  <a:pt x="90015" y="84218"/>
                </a:lnTo>
                <a:lnTo>
                  <a:pt x="69875" y="81076"/>
                </a:lnTo>
                <a:close/>
              </a:path>
              <a:path w="1077595" h="190500" extrusionOk="0">
                <a:moveTo>
                  <a:pt x="107846" y="46139"/>
                </a:moveTo>
                <a:lnTo>
                  <a:pt x="70942" y="46139"/>
                </a:lnTo>
                <a:lnTo>
                  <a:pt x="78405" y="47114"/>
                </a:lnTo>
                <a:lnTo>
                  <a:pt x="85644" y="49739"/>
                </a:lnTo>
                <a:lnTo>
                  <a:pt x="92132" y="53565"/>
                </a:lnTo>
                <a:lnTo>
                  <a:pt x="97345" y="58140"/>
                </a:lnTo>
                <a:lnTo>
                  <a:pt x="107846" y="46139"/>
                </a:lnTo>
                <a:close/>
              </a:path>
              <a:path w="1077595" h="190500" extrusionOk="0">
                <a:moveTo>
                  <a:pt x="232562" y="54673"/>
                </a:moveTo>
                <a:lnTo>
                  <a:pt x="200558" y="54673"/>
                </a:lnTo>
                <a:lnTo>
                  <a:pt x="200558" y="186956"/>
                </a:lnTo>
                <a:lnTo>
                  <a:pt x="239763" y="186956"/>
                </a:lnTo>
                <a:lnTo>
                  <a:pt x="239763" y="97612"/>
                </a:lnTo>
                <a:lnTo>
                  <a:pt x="245851" y="92011"/>
                </a:lnTo>
                <a:lnTo>
                  <a:pt x="251664" y="88011"/>
                </a:lnTo>
                <a:lnTo>
                  <a:pt x="257127" y="85610"/>
                </a:lnTo>
                <a:lnTo>
                  <a:pt x="262166" y="84810"/>
                </a:lnTo>
                <a:lnTo>
                  <a:pt x="393587" y="84810"/>
                </a:lnTo>
                <a:lnTo>
                  <a:pt x="393336" y="82526"/>
                </a:lnTo>
                <a:lnTo>
                  <a:pt x="389340" y="73609"/>
                </a:lnTo>
                <a:lnTo>
                  <a:pt x="312839" y="73609"/>
                </a:lnTo>
                <a:lnTo>
                  <a:pt x="311670" y="71742"/>
                </a:lnTo>
                <a:lnTo>
                  <a:pt x="235229" y="71742"/>
                </a:lnTo>
                <a:lnTo>
                  <a:pt x="232562" y="54673"/>
                </a:lnTo>
                <a:close/>
              </a:path>
              <a:path w="1077595" h="190500" extrusionOk="0">
                <a:moveTo>
                  <a:pt x="340309" y="84810"/>
                </a:moveTo>
                <a:lnTo>
                  <a:pt x="262166" y="84810"/>
                </a:lnTo>
                <a:lnTo>
                  <a:pt x="269433" y="86027"/>
                </a:lnTo>
                <a:lnTo>
                  <a:pt x="274500" y="90144"/>
                </a:lnTo>
                <a:lnTo>
                  <a:pt x="277468" y="97862"/>
                </a:lnTo>
                <a:lnTo>
                  <a:pt x="278434" y="109880"/>
                </a:lnTo>
                <a:lnTo>
                  <a:pt x="278434" y="186956"/>
                </a:lnTo>
                <a:lnTo>
                  <a:pt x="317639" y="186956"/>
                </a:lnTo>
                <a:lnTo>
                  <a:pt x="317639" y="97612"/>
                </a:lnTo>
                <a:lnTo>
                  <a:pt x="323844" y="92011"/>
                </a:lnTo>
                <a:lnTo>
                  <a:pt x="329674" y="88011"/>
                </a:lnTo>
                <a:lnTo>
                  <a:pt x="335154" y="85610"/>
                </a:lnTo>
                <a:lnTo>
                  <a:pt x="340309" y="84810"/>
                </a:lnTo>
                <a:close/>
              </a:path>
              <a:path w="1077595" h="190500" extrusionOk="0">
                <a:moveTo>
                  <a:pt x="393587" y="84810"/>
                </a:moveTo>
                <a:lnTo>
                  <a:pt x="340309" y="84810"/>
                </a:lnTo>
                <a:lnTo>
                  <a:pt x="347576" y="86027"/>
                </a:lnTo>
                <a:lnTo>
                  <a:pt x="352644" y="90144"/>
                </a:lnTo>
                <a:lnTo>
                  <a:pt x="355611" y="97862"/>
                </a:lnTo>
                <a:lnTo>
                  <a:pt x="356577" y="109880"/>
                </a:lnTo>
                <a:lnTo>
                  <a:pt x="356577" y="186956"/>
                </a:lnTo>
                <a:lnTo>
                  <a:pt x="395782" y="186956"/>
                </a:lnTo>
                <a:lnTo>
                  <a:pt x="395782" y="104813"/>
                </a:lnTo>
                <a:lnTo>
                  <a:pt x="393587" y="84810"/>
                </a:lnTo>
                <a:close/>
              </a:path>
              <a:path w="1077595" h="190500" extrusionOk="0">
                <a:moveTo>
                  <a:pt x="354444" y="51473"/>
                </a:moveTo>
                <a:lnTo>
                  <a:pt x="342167" y="53244"/>
                </a:lnTo>
                <a:lnTo>
                  <a:pt x="331441" y="58040"/>
                </a:lnTo>
                <a:lnTo>
                  <a:pt x="321815" y="65087"/>
                </a:lnTo>
                <a:lnTo>
                  <a:pt x="312839" y="73609"/>
                </a:lnTo>
                <a:lnTo>
                  <a:pt x="389340" y="73609"/>
                </a:lnTo>
                <a:lnTo>
                  <a:pt x="385814" y="65741"/>
                </a:lnTo>
                <a:lnTo>
                  <a:pt x="372942" y="55156"/>
                </a:lnTo>
                <a:lnTo>
                  <a:pt x="354444" y="51473"/>
                </a:lnTo>
                <a:close/>
              </a:path>
              <a:path w="1077595" h="190500" extrusionOk="0">
                <a:moveTo>
                  <a:pt x="276301" y="51473"/>
                </a:moveTo>
                <a:lnTo>
                  <a:pt x="264274" y="53102"/>
                </a:lnTo>
                <a:lnTo>
                  <a:pt x="253898" y="57507"/>
                </a:lnTo>
                <a:lnTo>
                  <a:pt x="244722" y="63962"/>
                </a:lnTo>
                <a:lnTo>
                  <a:pt x="236296" y="71742"/>
                </a:lnTo>
                <a:lnTo>
                  <a:pt x="311670" y="71742"/>
                </a:lnTo>
                <a:lnTo>
                  <a:pt x="306942" y="64187"/>
                </a:lnTo>
                <a:lnTo>
                  <a:pt x="299070" y="57240"/>
                </a:lnTo>
                <a:lnTo>
                  <a:pt x="288948" y="52944"/>
                </a:lnTo>
                <a:lnTo>
                  <a:pt x="276301" y="51473"/>
                </a:lnTo>
                <a:close/>
              </a:path>
              <a:path w="1077595" h="190500" extrusionOk="0">
                <a:moveTo>
                  <a:pt x="485927" y="51473"/>
                </a:moveTo>
                <a:lnTo>
                  <a:pt x="461666" y="56119"/>
                </a:lnTo>
                <a:lnTo>
                  <a:pt x="441055" y="69642"/>
                </a:lnTo>
                <a:lnTo>
                  <a:pt x="426745" y="91415"/>
                </a:lnTo>
                <a:lnTo>
                  <a:pt x="421385" y="120815"/>
                </a:lnTo>
                <a:lnTo>
                  <a:pt x="426745" y="150214"/>
                </a:lnTo>
                <a:lnTo>
                  <a:pt x="441055" y="171988"/>
                </a:lnTo>
                <a:lnTo>
                  <a:pt x="461666" y="185510"/>
                </a:lnTo>
                <a:lnTo>
                  <a:pt x="485927" y="190157"/>
                </a:lnTo>
                <a:lnTo>
                  <a:pt x="510034" y="185510"/>
                </a:lnTo>
                <a:lnTo>
                  <a:pt x="530566" y="171988"/>
                </a:lnTo>
                <a:lnTo>
                  <a:pt x="539465" y="158419"/>
                </a:lnTo>
                <a:lnTo>
                  <a:pt x="485927" y="158419"/>
                </a:lnTo>
                <a:lnTo>
                  <a:pt x="475271" y="155769"/>
                </a:lnTo>
                <a:lnTo>
                  <a:pt x="467691" y="148218"/>
                </a:lnTo>
                <a:lnTo>
                  <a:pt x="463162" y="136367"/>
                </a:lnTo>
                <a:lnTo>
                  <a:pt x="461657" y="120815"/>
                </a:lnTo>
                <a:lnTo>
                  <a:pt x="463162" y="105263"/>
                </a:lnTo>
                <a:lnTo>
                  <a:pt x="467691" y="93411"/>
                </a:lnTo>
                <a:lnTo>
                  <a:pt x="475271" y="85860"/>
                </a:lnTo>
                <a:lnTo>
                  <a:pt x="485927" y="83210"/>
                </a:lnTo>
                <a:lnTo>
                  <a:pt x="539465" y="83210"/>
                </a:lnTo>
                <a:lnTo>
                  <a:pt x="530566" y="69642"/>
                </a:lnTo>
                <a:lnTo>
                  <a:pt x="510034" y="56119"/>
                </a:lnTo>
                <a:lnTo>
                  <a:pt x="485927" y="51473"/>
                </a:lnTo>
                <a:close/>
              </a:path>
              <a:path w="1077595" h="190500" extrusionOk="0">
                <a:moveTo>
                  <a:pt x="539465" y="83210"/>
                </a:moveTo>
                <a:lnTo>
                  <a:pt x="485927" y="83210"/>
                </a:lnTo>
                <a:lnTo>
                  <a:pt x="496470" y="85860"/>
                </a:lnTo>
                <a:lnTo>
                  <a:pt x="504062" y="93411"/>
                </a:lnTo>
                <a:lnTo>
                  <a:pt x="508655" y="105263"/>
                </a:lnTo>
                <a:lnTo>
                  <a:pt x="510197" y="120815"/>
                </a:lnTo>
                <a:lnTo>
                  <a:pt x="508655" y="136367"/>
                </a:lnTo>
                <a:lnTo>
                  <a:pt x="504062" y="148218"/>
                </a:lnTo>
                <a:lnTo>
                  <a:pt x="496470" y="155769"/>
                </a:lnTo>
                <a:lnTo>
                  <a:pt x="485927" y="158419"/>
                </a:lnTo>
                <a:lnTo>
                  <a:pt x="539465" y="158419"/>
                </a:lnTo>
                <a:lnTo>
                  <a:pt x="544847" y="150214"/>
                </a:lnTo>
                <a:lnTo>
                  <a:pt x="550202" y="120815"/>
                </a:lnTo>
                <a:lnTo>
                  <a:pt x="544847" y="91415"/>
                </a:lnTo>
                <a:lnTo>
                  <a:pt x="539465" y="83210"/>
                </a:lnTo>
                <a:close/>
              </a:path>
              <a:path w="1077595" h="190500" extrusionOk="0">
                <a:moveTo>
                  <a:pt x="609142" y="54673"/>
                </a:moveTo>
                <a:lnTo>
                  <a:pt x="577138" y="54673"/>
                </a:lnTo>
                <a:lnTo>
                  <a:pt x="577138" y="186956"/>
                </a:lnTo>
                <a:lnTo>
                  <a:pt x="616343" y="186956"/>
                </a:lnTo>
                <a:lnTo>
                  <a:pt x="616343" y="97612"/>
                </a:lnTo>
                <a:lnTo>
                  <a:pt x="622390" y="92124"/>
                </a:lnTo>
                <a:lnTo>
                  <a:pt x="628111" y="88111"/>
                </a:lnTo>
                <a:lnTo>
                  <a:pt x="634083" y="85648"/>
                </a:lnTo>
                <a:lnTo>
                  <a:pt x="640880" y="84810"/>
                </a:lnTo>
                <a:lnTo>
                  <a:pt x="694229" y="84810"/>
                </a:lnTo>
                <a:lnTo>
                  <a:pt x="693986" y="82526"/>
                </a:lnTo>
                <a:lnTo>
                  <a:pt x="689135" y="71475"/>
                </a:lnTo>
                <a:lnTo>
                  <a:pt x="611809" y="71475"/>
                </a:lnTo>
                <a:lnTo>
                  <a:pt x="609142" y="54673"/>
                </a:lnTo>
                <a:close/>
              </a:path>
              <a:path w="1077595" h="190500" extrusionOk="0">
                <a:moveTo>
                  <a:pt x="694229" y="84810"/>
                </a:moveTo>
                <a:lnTo>
                  <a:pt x="640880" y="84810"/>
                </a:lnTo>
                <a:lnTo>
                  <a:pt x="648147" y="86027"/>
                </a:lnTo>
                <a:lnTo>
                  <a:pt x="653214" y="90144"/>
                </a:lnTo>
                <a:lnTo>
                  <a:pt x="656182" y="97862"/>
                </a:lnTo>
                <a:lnTo>
                  <a:pt x="657148" y="109880"/>
                </a:lnTo>
                <a:lnTo>
                  <a:pt x="657148" y="186956"/>
                </a:lnTo>
                <a:lnTo>
                  <a:pt x="696353" y="186956"/>
                </a:lnTo>
                <a:lnTo>
                  <a:pt x="696353" y="104813"/>
                </a:lnTo>
                <a:lnTo>
                  <a:pt x="694229" y="84810"/>
                </a:lnTo>
                <a:close/>
              </a:path>
              <a:path w="1077595" h="190500" extrusionOk="0">
                <a:moveTo>
                  <a:pt x="655281" y="51473"/>
                </a:moveTo>
                <a:lnTo>
                  <a:pt x="642692" y="53098"/>
                </a:lnTo>
                <a:lnTo>
                  <a:pt x="631578" y="57473"/>
                </a:lnTo>
                <a:lnTo>
                  <a:pt x="621715" y="63849"/>
                </a:lnTo>
                <a:lnTo>
                  <a:pt x="612876" y="71475"/>
                </a:lnTo>
                <a:lnTo>
                  <a:pt x="689135" y="71475"/>
                </a:lnTo>
                <a:lnTo>
                  <a:pt x="686619" y="65741"/>
                </a:lnTo>
                <a:lnTo>
                  <a:pt x="673850" y="55156"/>
                </a:lnTo>
                <a:lnTo>
                  <a:pt x="655281" y="51473"/>
                </a:lnTo>
                <a:close/>
              </a:path>
              <a:path w="1077595" h="190500" extrusionOk="0">
                <a:moveTo>
                  <a:pt x="774217" y="85344"/>
                </a:moveTo>
                <a:lnTo>
                  <a:pt x="735025" y="85344"/>
                </a:lnTo>
                <a:lnTo>
                  <a:pt x="735025" y="138950"/>
                </a:lnTo>
                <a:lnTo>
                  <a:pt x="737538" y="159890"/>
                </a:lnTo>
                <a:lnTo>
                  <a:pt x="745526" y="176055"/>
                </a:lnTo>
                <a:lnTo>
                  <a:pt x="759665" y="186469"/>
                </a:lnTo>
                <a:lnTo>
                  <a:pt x="780630" y="190157"/>
                </a:lnTo>
                <a:lnTo>
                  <a:pt x="789638" y="189707"/>
                </a:lnTo>
                <a:lnTo>
                  <a:pt x="797494" y="188556"/>
                </a:lnTo>
                <a:lnTo>
                  <a:pt x="804253" y="187006"/>
                </a:lnTo>
                <a:lnTo>
                  <a:pt x="809967" y="185356"/>
                </a:lnTo>
                <a:lnTo>
                  <a:pt x="804407" y="159486"/>
                </a:lnTo>
                <a:lnTo>
                  <a:pt x="791286" y="159486"/>
                </a:lnTo>
                <a:lnTo>
                  <a:pt x="784236" y="158294"/>
                </a:lnTo>
                <a:lnTo>
                  <a:pt x="778856" y="154552"/>
                </a:lnTo>
                <a:lnTo>
                  <a:pt x="775423" y="148010"/>
                </a:lnTo>
                <a:lnTo>
                  <a:pt x="774284" y="138950"/>
                </a:lnTo>
                <a:lnTo>
                  <a:pt x="774217" y="85344"/>
                </a:lnTo>
                <a:close/>
              </a:path>
              <a:path w="1077595" h="190500" extrusionOk="0">
                <a:moveTo>
                  <a:pt x="803833" y="156819"/>
                </a:moveTo>
                <a:lnTo>
                  <a:pt x="800366" y="158153"/>
                </a:lnTo>
                <a:lnTo>
                  <a:pt x="795566" y="159486"/>
                </a:lnTo>
                <a:lnTo>
                  <a:pt x="804407" y="159486"/>
                </a:lnTo>
                <a:lnTo>
                  <a:pt x="803833" y="156819"/>
                </a:lnTo>
                <a:close/>
              </a:path>
              <a:path w="1077595" h="190500" extrusionOk="0">
                <a:moveTo>
                  <a:pt x="774217" y="19469"/>
                </a:moveTo>
                <a:lnTo>
                  <a:pt x="741692" y="19469"/>
                </a:lnTo>
                <a:lnTo>
                  <a:pt x="737146" y="54673"/>
                </a:lnTo>
                <a:lnTo>
                  <a:pt x="716889" y="56273"/>
                </a:lnTo>
                <a:lnTo>
                  <a:pt x="716889" y="85344"/>
                </a:lnTo>
                <a:lnTo>
                  <a:pt x="805967" y="85344"/>
                </a:lnTo>
                <a:lnTo>
                  <a:pt x="805967" y="54673"/>
                </a:lnTo>
                <a:lnTo>
                  <a:pt x="774217" y="54673"/>
                </a:lnTo>
                <a:lnTo>
                  <a:pt x="774217" y="19469"/>
                </a:lnTo>
                <a:close/>
              </a:path>
              <a:path w="1077595" h="190500" extrusionOk="0">
                <a:moveTo>
                  <a:pt x="871029" y="0"/>
                </a:moveTo>
                <a:lnTo>
                  <a:pt x="831824" y="0"/>
                </a:lnTo>
                <a:lnTo>
                  <a:pt x="831824" y="186956"/>
                </a:lnTo>
                <a:lnTo>
                  <a:pt x="871029" y="186956"/>
                </a:lnTo>
                <a:lnTo>
                  <a:pt x="871029" y="97612"/>
                </a:lnTo>
                <a:lnTo>
                  <a:pt x="877076" y="92124"/>
                </a:lnTo>
                <a:lnTo>
                  <a:pt x="882797" y="88111"/>
                </a:lnTo>
                <a:lnTo>
                  <a:pt x="888769" y="85648"/>
                </a:lnTo>
                <a:lnTo>
                  <a:pt x="895565" y="84810"/>
                </a:lnTo>
                <a:lnTo>
                  <a:pt x="948915" y="84810"/>
                </a:lnTo>
                <a:lnTo>
                  <a:pt x="948672" y="82526"/>
                </a:lnTo>
                <a:lnTo>
                  <a:pt x="943002" y="69608"/>
                </a:lnTo>
                <a:lnTo>
                  <a:pt x="869162" y="69608"/>
                </a:lnTo>
                <a:lnTo>
                  <a:pt x="871029" y="45872"/>
                </a:lnTo>
                <a:lnTo>
                  <a:pt x="871029" y="0"/>
                </a:lnTo>
                <a:close/>
              </a:path>
              <a:path w="1077595" h="190500" extrusionOk="0">
                <a:moveTo>
                  <a:pt x="948915" y="84810"/>
                </a:moveTo>
                <a:lnTo>
                  <a:pt x="895565" y="84810"/>
                </a:lnTo>
                <a:lnTo>
                  <a:pt x="902833" y="86027"/>
                </a:lnTo>
                <a:lnTo>
                  <a:pt x="907900" y="90144"/>
                </a:lnTo>
                <a:lnTo>
                  <a:pt x="910867" y="97862"/>
                </a:lnTo>
                <a:lnTo>
                  <a:pt x="911834" y="109880"/>
                </a:lnTo>
                <a:lnTo>
                  <a:pt x="911834" y="186956"/>
                </a:lnTo>
                <a:lnTo>
                  <a:pt x="951039" y="186956"/>
                </a:lnTo>
                <a:lnTo>
                  <a:pt x="951039" y="104813"/>
                </a:lnTo>
                <a:lnTo>
                  <a:pt x="948915" y="84810"/>
                </a:lnTo>
                <a:close/>
              </a:path>
              <a:path w="1077595" h="190500" extrusionOk="0">
                <a:moveTo>
                  <a:pt x="909967" y="51473"/>
                </a:moveTo>
                <a:lnTo>
                  <a:pt x="897441" y="53069"/>
                </a:lnTo>
                <a:lnTo>
                  <a:pt x="886564" y="57240"/>
                </a:lnTo>
                <a:lnTo>
                  <a:pt x="877188" y="63062"/>
                </a:lnTo>
                <a:lnTo>
                  <a:pt x="869162" y="69608"/>
                </a:lnTo>
                <a:lnTo>
                  <a:pt x="943002" y="69608"/>
                </a:lnTo>
                <a:lnTo>
                  <a:pt x="941304" y="65741"/>
                </a:lnTo>
                <a:lnTo>
                  <a:pt x="928536" y="55156"/>
                </a:lnTo>
                <a:lnTo>
                  <a:pt x="909967" y="51473"/>
                </a:lnTo>
                <a:close/>
              </a:path>
              <a:path w="1077595" h="190500" extrusionOk="0">
                <a:moveTo>
                  <a:pt x="989977" y="147218"/>
                </a:moveTo>
                <a:lnTo>
                  <a:pt x="972375" y="171754"/>
                </a:lnTo>
                <a:lnTo>
                  <a:pt x="983481" y="179243"/>
                </a:lnTo>
                <a:lnTo>
                  <a:pt x="996211" y="185056"/>
                </a:lnTo>
                <a:lnTo>
                  <a:pt x="1009692" y="188819"/>
                </a:lnTo>
                <a:lnTo>
                  <a:pt x="1023048" y="190157"/>
                </a:lnTo>
                <a:lnTo>
                  <a:pt x="1046513" y="186865"/>
                </a:lnTo>
                <a:lnTo>
                  <a:pt x="1063553" y="177822"/>
                </a:lnTo>
                <a:lnTo>
                  <a:pt x="1073942" y="164278"/>
                </a:lnTo>
                <a:lnTo>
                  <a:pt x="1074610" y="161086"/>
                </a:lnTo>
                <a:lnTo>
                  <a:pt x="1024115" y="161086"/>
                </a:lnTo>
                <a:lnTo>
                  <a:pt x="1015743" y="160195"/>
                </a:lnTo>
                <a:lnTo>
                  <a:pt x="1007346" y="157553"/>
                </a:lnTo>
                <a:lnTo>
                  <a:pt x="998799" y="153210"/>
                </a:lnTo>
                <a:lnTo>
                  <a:pt x="989977" y="147218"/>
                </a:lnTo>
                <a:close/>
              </a:path>
              <a:path w="1077595" h="190500" extrusionOk="0">
                <a:moveTo>
                  <a:pt x="1029715" y="51473"/>
                </a:moveTo>
                <a:lnTo>
                  <a:pt x="1008859" y="54481"/>
                </a:lnTo>
                <a:lnTo>
                  <a:pt x="992878" y="62941"/>
                </a:lnTo>
                <a:lnTo>
                  <a:pt x="982647" y="76001"/>
                </a:lnTo>
                <a:lnTo>
                  <a:pt x="979042" y="92811"/>
                </a:lnTo>
                <a:lnTo>
                  <a:pt x="982251" y="107259"/>
                </a:lnTo>
                <a:lnTo>
                  <a:pt x="990511" y="118181"/>
                </a:lnTo>
                <a:lnTo>
                  <a:pt x="1001770" y="126153"/>
                </a:lnTo>
                <a:lnTo>
                  <a:pt x="1013980" y="131749"/>
                </a:lnTo>
                <a:lnTo>
                  <a:pt x="1023927" y="135596"/>
                </a:lnTo>
                <a:lnTo>
                  <a:pt x="1032549" y="139517"/>
                </a:lnTo>
                <a:lnTo>
                  <a:pt x="1038621" y="144088"/>
                </a:lnTo>
                <a:lnTo>
                  <a:pt x="1040917" y="149885"/>
                </a:lnTo>
                <a:lnTo>
                  <a:pt x="1040917" y="156819"/>
                </a:lnTo>
                <a:lnTo>
                  <a:pt x="1035850" y="161086"/>
                </a:lnTo>
                <a:lnTo>
                  <a:pt x="1074610" y="161086"/>
                </a:lnTo>
                <a:lnTo>
                  <a:pt x="1065887" y="120815"/>
                </a:lnTo>
                <a:lnTo>
                  <a:pt x="1031937" y="104183"/>
                </a:lnTo>
                <a:lnTo>
                  <a:pt x="1023681" y="100645"/>
                </a:lnTo>
                <a:lnTo>
                  <a:pt x="1017977" y="96457"/>
                </a:lnTo>
                <a:lnTo>
                  <a:pt x="1015847" y="90944"/>
                </a:lnTo>
                <a:lnTo>
                  <a:pt x="1015847" y="84277"/>
                </a:lnTo>
                <a:lnTo>
                  <a:pt x="1020648" y="80543"/>
                </a:lnTo>
                <a:lnTo>
                  <a:pt x="1067187" y="80543"/>
                </a:lnTo>
                <a:lnTo>
                  <a:pt x="1076388" y="68275"/>
                </a:lnTo>
                <a:lnTo>
                  <a:pt x="1067108" y="62049"/>
                </a:lnTo>
                <a:lnTo>
                  <a:pt x="1056352" y="56673"/>
                </a:lnTo>
                <a:lnTo>
                  <a:pt x="1043946" y="52898"/>
                </a:lnTo>
                <a:lnTo>
                  <a:pt x="1029715" y="51473"/>
                </a:lnTo>
                <a:close/>
              </a:path>
              <a:path w="1077595" h="190500" extrusionOk="0">
                <a:moveTo>
                  <a:pt x="1067187" y="80543"/>
                </a:moveTo>
                <a:lnTo>
                  <a:pt x="1030782" y="80543"/>
                </a:lnTo>
                <a:lnTo>
                  <a:pt x="1037746" y="81318"/>
                </a:lnTo>
                <a:lnTo>
                  <a:pt x="1044684" y="83543"/>
                </a:lnTo>
                <a:lnTo>
                  <a:pt x="1051672" y="87069"/>
                </a:lnTo>
                <a:lnTo>
                  <a:pt x="1058786" y="91744"/>
                </a:lnTo>
                <a:lnTo>
                  <a:pt x="1067187" y="80543"/>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 name="Google Shape;174;p22"/>
          <p:cNvSpPr/>
          <p:nvPr/>
        </p:nvSpPr>
        <p:spPr>
          <a:xfrm>
            <a:off x="1000475" y="4281244"/>
            <a:ext cx="7296195" cy="0"/>
          </a:xfrm>
          <a:custGeom>
            <a:avLst/>
            <a:gdLst/>
            <a:ahLst/>
            <a:cxnLst/>
            <a:rect l="l" t="t" r="r" b="b"/>
            <a:pathLst>
              <a:path w="8532495" h="120000" extrusionOk="0">
                <a:moveTo>
                  <a:pt x="0" y="0"/>
                </a:moveTo>
                <a:lnTo>
                  <a:pt x="8531999" y="0"/>
                </a:lnTo>
              </a:path>
            </a:pathLst>
          </a:custGeom>
          <a:noFill/>
          <a:ln w="36000" cap="flat" cmpd="sng">
            <a:solidFill>
              <a:srgbClr val="0A52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5" name="Google Shape;175;p22"/>
          <p:cNvSpPr/>
          <p:nvPr/>
        </p:nvSpPr>
        <p:spPr>
          <a:xfrm>
            <a:off x="1406723" y="1261633"/>
            <a:ext cx="681366" cy="63397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 name="Google Shape;176;p22"/>
          <p:cNvSpPr/>
          <p:nvPr/>
        </p:nvSpPr>
        <p:spPr>
          <a:xfrm>
            <a:off x="2691822" y="1709657"/>
            <a:ext cx="77105" cy="203408"/>
          </a:xfrm>
          <a:custGeom>
            <a:avLst/>
            <a:gdLst/>
            <a:ahLst/>
            <a:cxnLst/>
            <a:rect l="l" t="t" r="r" b="b"/>
            <a:pathLst>
              <a:path w="90169" h="299085" extrusionOk="0">
                <a:moveTo>
                  <a:pt x="20131" y="0"/>
                </a:moveTo>
                <a:lnTo>
                  <a:pt x="7934" y="2367"/>
                </a:lnTo>
                <a:lnTo>
                  <a:pt x="0" y="11741"/>
                </a:lnTo>
                <a:lnTo>
                  <a:pt x="1828" y="24938"/>
                </a:lnTo>
                <a:lnTo>
                  <a:pt x="8078" y="32874"/>
                </a:lnTo>
                <a:lnTo>
                  <a:pt x="15613" y="40291"/>
                </a:lnTo>
                <a:lnTo>
                  <a:pt x="22897" y="47668"/>
                </a:lnTo>
                <a:lnTo>
                  <a:pt x="45737" y="94393"/>
                </a:lnTo>
                <a:lnTo>
                  <a:pt x="55105" y="136000"/>
                </a:lnTo>
                <a:lnTo>
                  <a:pt x="56263" y="161211"/>
                </a:lnTo>
                <a:lnTo>
                  <a:pt x="54706" y="185858"/>
                </a:lnTo>
                <a:lnTo>
                  <a:pt x="49913" y="210018"/>
                </a:lnTo>
                <a:lnTo>
                  <a:pt x="41363" y="233764"/>
                </a:lnTo>
                <a:lnTo>
                  <a:pt x="35185" y="244766"/>
                </a:lnTo>
                <a:lnTo>
                  <a:pt x="28159" y="254962"/>
                </a:lnTo>
                <a:lnTo>
                  <a:pt x="21661" y="265456"/>
                </a:lnTo>
                <a:lnTo>
                  <a:pt x="17068" y="277351"/>
                </a:lnTo>
                <a:lnTo>
                  <a:pt x="18084" y="288522"/>
                </a:lnTo>
                <a:lnTo>
                  <a:pt x="25138" y="296294"/>
                </a:lnTo>
                <a:lnTo>
                  <a:pt x="35237" y="298716"/>
                </a:lnTo>
                <a:lnTo>
                  <a:pt x="45389" y="293835"/>
                </a:lnTo>
                <a:lnTo>
                  <a:pt x="62738" y="276487"/>
                </a:lnTo>
                <a:lnTo>
                  <a:pt x="62712" y="269159"/>
                </a:lnTo>
                <a:lnTo>
                  <a:pt x="59550" y="263368"/>
                </a:lnTo>
                <a:lnTo>
                  <a:pt x="65898" y="252611"/>
                </a:lnTo>
                <a:lnTo>
                  <a:pt x="88165" y="199351"/>
                </a:lnTo>
                <a:lnTo>
                  <a:pt x="90036" y="178215"/>
                </a:lnTo>
                <a:lnTo>
                  <a:pt x="89935" y="156898"/>
                </a:lnTo>
                <a:lnTo>
                  <a:pt x="87410" y="118303"/>
                </a:lnTo>
                <a:lnTo>
                  <a:pt x="72301" y="67661"/>
                </a:lnTo>
                <a:lnTo>
                  <a:pt x="51758" y="29655"/>
                </a:lnTo>
                <a:lnTo>
                  <a:pt x="37968" y="16717"/>
                </a:lnTo>
                <a:lnTo>
                  <a:pt x="31089" y="7819"/>
                </a:lnTo>
                <a:lnTo>
                  <a:pt x="20131" y="0"/>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 name="Google Shape;177;p22"/>
          <p:cNvSpPr/>
          <p:nvPr/>
        </p:nvSpPr>
        <p:spPr>
          <a:xfrm>
            <a:off x="2750574" y="1625164"/>
            <a:ext cx="154210" cy="394724"/>
          </a:xfrm>
          <a:custGeom>
            <a:avLst/>
            <a:gdLst/>
            <a:ahLst/>
            <a:cxnLst/>
            <a:rect l="l" t="t" r="r" b="b"/>
            <a:pathLst>
              <a:path w="180339" h="580389" extrusionOk="0">
                <a:moveTo>
                  <a:pt x="20053" y="0"/>
                </a:moveTo>
                <a:lnTo>
                  <a:pt x="6960" y="1241"/>
                </a:lnTo>
                <a:lnTo>
                  <a:pt x="0" y="11195"/>
                </a:lnTo>
                <a:lnTo>
                  <a:pt x="811" y="23720"/>
                </a:lnTo>
                <a:lnTo>
                  <a:pt x="11036" y="32677"/>
                </a:lnTo>
                <a:lnTo>
                  <a:pt x="39695" y="49583"/>
                </a:lnTo>
                <a:lnTo>
                  <a:pt x="65493" y="76733"/>
                </a:lnTo>
                <a:lnTo>
                  <a:pt x="102577" y="137858"/>
                </a:lnTo>
                <a:lnTo>
                  <a:pt x="129798" y="209080"/>
                </a:lnTo>
                <a:lnTo>
                  <a:pt x="139416" y="246172"/>
                </a:lnTo>
                <a:lnTo>
                  <a:pt x="146018" y="336199"/>
                </a:lnTo>
                <a:lnTo>
                  <a:pt x="137680" y="388839"/>
                </a:lnTo>
                <a:lnTo>
                  <a:pt x="120947" y="439789"/>
                </a:lnTo>
                <a:lnTo>
                  <a:pt x="96428" y="487415"/>
                </a:lnTo>
                <a:lnTo>
                  <a:pt x="64731" y="530085"/>
                </a:lnTo>
                <a:lnTo>
                  <a:pt x="61188" y="530326"/>
                </a:lnTo>
                <a:lnTo>
                  <a:pt x="57581" y="531850"/>
                </a:lnTo>
                <a:lnTo>
                  <a:pt x="38613" y="570879"/>
                </a:lnTo>
                <a:lnTo>
                  <a:pt x="46029" y="578178"/>
                </a:lnTo>
                <a:lnTo>
                  <a:pt x="56881" y="580379"/>
                </a:lnTo>
                <a:lnTo>
                  <a:pt x="67068" y="576224"/>
                </a:lnTo>
                <a:lnTo>
                  <a:pt x="100378" y="540833"/>
                </a:lnTo>
                <a:lnTo>
                  <a:pt x="127939" y="501271"/>
                </a:lnTo>
                <a:lnTo>
                  <a:pt x="149703" y="458356"/>
                </a:lnTo>
                <a:lnTo>
                  <a:pt x="165620" y="412906"/>
                </a:lnTo>
                <a:lnTo>
                  <a:pt x="175641" y="365738"/>
                </a:lnTo>
                <a:lnTo>
                  <a:pt x="179717" y="317669"/>
                </a:lnTo>
                <a:lnTo>
                  <a:pt x="177800" y="269519"/>
                </a:lnTo>
                <a:lnTo>
                  <a:pt x="170579" y="228085"/>
                </a:lnTo>
                <a:lnTo>
                  <a:pt x="158534" y="187201"/>
                </a:lnTo>
                <a:lnTo>
                  <a:pt x="143259" y="147264"/>
                </a:lnTo>
                <a:lnTo>
                  <a:pt x="126352" y="108673"/>
                </a:lnTo>
                <a:lnTo>
                  <a:pt x="82899" y="43949"/>
                </a:lnTo>
                <a:lnTo>
                  <a:pt x="53035" y="17299"/>
                </a:lnTo>
                <a:lnTo>
                  <a:pt x="20053" y="0"/>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 name="Google Shape;178;p22"/>
          <p:cNvSpPr/>
          <p:nvPr/>
        </p:nvSpPr>
        <p:spPr>
          <a:xfrm>
            <a:off x="2861194" y="1552171"/>
            <a:ext cx="173215" cy="526010"/>
          </a:xfrm>
          <a:custGeom>
            <a:avLst/>
            <a:gdLst/>
            <a:ahLst/>
            <a:cxnLst/>
            <a:rect l="l" t="t" r="r" b="b"/>
            <a:pathLst>
              <a:path w="202564" h="773430" extrusionOk="0">
                <a:moveTo>
                  <a:pt x="20596" y="0"/>
                </a:moveTo>
                <a:lnTo>
                  <a:pt x="7142" y="3130"/>
                </a:lnTo>
                <a:lnTo>
                  <a:pt x="0" y="13700"/>
                </a:lnTo>
                <a:lnTo>
                  <a:pt x="900" y="25588"/>
                </a:lnTo>
                <a:lnTo>
                  <a:pt x="11579" y="32677"/>
                </a:lnTo>
                <a:lnTo>
                  <a:pt x="57892" y="52497"/>
                </a:lnTo>
                <a:lnTo>
                  <a:pt x="96258" y="89709"/>
                </a:lnTo>
                <a:lnTo>
                  <a:pt x="125663" y="135575"/>
                </a:lnTo>
                <a:lnTo>
                  <a:pt x="145094" y="181355"/>
                </a:lnTo>
                <a:lnTo>
                  <a:pt x="157204" y="225571"/>
                </a:lnTo>
                <a:lnTo>
                  <a:pt x="165445" y="272299"/>
                </a:lnTo>
                <a:lnTo>
                  <a:pt x="169654" y="320110"/>
                </a:lnTo>
                <a:lnTo>
                  <a:pt x="169668" y="367573"/>
                </a:lnTo>
                <a:lnTo>
                  <a:pt x="165325" y="413257"/>
                </a:lnTo>
                <a:lnTo>
                  <a:pt x="157814" y="462568"/>
                </a:lnTo>
                <a:lnTo>
                  <a:pt x="148621" y="512924"/>
                </a:lnTo>
                <a:lnTo>
                  <a:pt x="136357" y="562465"/>
                </a:lnTo>
                <a:lnTo>
                  <a:pt x="119630" y="609333"/>
                </a:lnTo>
                <a:lnTo>
                  <a:pt x="95919" y="653624"/>
                </a:lnTo>
                <a:lnTo>
                  <a:pt x="69237" y="696201"/>
                </a:lnTo>
                <a:lnTo>
                  <a:pt x="34700" y="734086"/>
                </a:lnTo>
                <a:lnTo>
                  <a:pt x="24050" y="747750"/>
                </a:lnTo>
                <a:lnTo>
                  <a:pt x="21932" y="759821"/>
                </a:lnTo>
                <a:lnTo>
                  <a:pt x="28411" y="769267"/>
                </a:lnTo>
                <a:lnTo>
                  <a:pt x="39365" y="773089"/>
                </a:lnTo>
                <a:lnTo>
                  <a:pt x="50669" y="768286"/>
                </a:lnTo>
                <a:lnTo>
                  <a:pt x="69351" y="749592"/>
                </a:lnTo>
                <a:lnTo>
                  <a:pt x="70532" y="747737"/>
                </a:lnTo>
                <a:lnTo>
                  <a:pt x="71345" y="745845"/>
                </a:lnTo>
                <a:lnTo>
                  <a:pt x="75625" y="742378"/>
                </a:lnTo>
                <a:lnTo>
                  <a:pt x="100176" y="711010"/>
                </a:lnTo>
                <a:lnTo>
                  <a:pt x="104682" y="703160"/>
                </a:lnTo>
                <a:lnTo>
                  <a:pt x="135705" y="651535"/>
                </a:lnTo>
                <a:lnTo>
                  <a:pt x="160461" y="596595"/>
                </a:lnTo>
                <a:lnTo>
                  <a:pt x="173771" y="551866"/>
                </a:lnTo>
                <a:lnTo>
                  <a:pt x="185356" y="505064"/>
                </a:lnTo>
                <a:lnTo>
                  <a:pt x="194483" y="457263"/>
                </a:lnTo>
                <a:lnTo>
                  <a:pt x="200420" y="409535"/>
                </a:lnTo>
                <a:lnTo>
                  <a:pt x="202434" y="362953"/>
                </a:lnTo>
                <a:lnTo>
                  <a:pt x="201461" y="315499"/>
                </a:lnTo>
                <a:lnTo>
                  <a:pt x="198081" y="266505"/>
                </a:lnTo>
                <a:lnTo>
                  <a:pt x="191007" y="217583"/>
                </a:lnTo>
                <a:lnTo>
                  <a:pt x="178955" y="170345"/>
                </a:lnTo>
                <a:lnTo>
                  <a:pt x="160639" y="126403"/>
                </a:lnTo>
                <a:lnTo>
                  <a:pt x="135992" y="86725"/>
                </a:lnTo>
                <a:lnTo>
                  <a:pt x="103095" y="47942"/>
                </a:lnTo>
                <a:lnTo>
                  <a:pt x="63959" y="16789"/>
                </a:lnTo>
                <a:lnTo>
                  <a:pt x="20596" y="0"/>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 name="Google Shape;179;p22"/>
          <p:cNvSpPr/>
          <p:nvPr/>
        </p:nvSpPr>
        <p:spPr>
          <a:xfrm>
            <a:off x="2982208" y="1502239"/>
            <a:ext cx="241089" cy="598995"/>
          </a:xfrm>
          <a:custGeom>
            <a:avLst/>
            <a:gdLst/>
            <a:ahLst/>
            <a:cxnLst/>
            <a:rect l="l" t="t" r="r" b="b"/>
            <a:pathLst>
              <a:path w="281939" h="880744" extrusionOk="0">
                <a:moveTo>
                  <a:pt x="20275" y="0"/>
                </a:moveTo>
                <a:lnTo>
                  <a:pt x="7027" y="1753"/>
                </a:lnTo>
                <a:lnTo>
                  <a:pt x="0" y="11876"/>
                </a:lnTo>
                <a:lnTo>
                  <a:pt x="858" y="24229"/>
                </a:lnTo>
                <a:lnTo>
                  <a:pt x="11271" y="32677"/>
                </a:lnTo>
                <a:lnTo>
                  <a:pt x="22358" y="37415"/>
                </a:lnTo>
                <a:lnTo>
                  <a:pt x="35336" y="44810"/>
                </a:lnTo>
                <a:lnTo>
                  <a:pt x="48349" y="52717"/>
                </a:lnTo>
                <a:lnTo>
                  <a:pt x="59543" y="58991"/>
                </a:lnTo>
                <a:lnTo>
                  <a:pt x="76226" y="68655"/>
                </a:lnTo>
                <a:lnTo>
                  <a:pt x="121367" y="104127"/>
                </a:lnTo>
                <a:lnTo>
                  <a:pt x="169718" y="152844"/>
                </a:lnTo>
                <a:lnTo>
                  <a:pt x="207219" y="210400"/>
                </a:lnTo>
                <a:lnTo>
                  <a:pt x="228856" y="261232"/>
                </a:lnTo>
                <a:lnTo>
                  <a:pt x="241346" y="314063"/>
                </a:lnTo>
                <a:lnTo>
                  <a:pt x="246979" y="368245"/>
                </a:lnTo>
                <a:lnTo>
                  <a:pt x="248048" y="423125"/>
                </a:lnTo>
                <a:lnTo>
                  <a:pt x="246843" y="478053"/>
                </a:lnTo>
                <a:lnTo>
                  <a:pt x="242235" y="529570"/>
                </a:lnTo>
                <a:lnTo>
                  <a:pt x="231914" y="578480"/>
                </a:lnTo>
                <a:lnTo>
                  <a:pt x="216527" y="625333"/>
                </a:lnTo>
                <a:lnTo>
                  <a:pt x="196719" y="670678"/>
                </a:lnTo>
                <a:lnTo>
                  <a:pt x="173136" y="715064"/>
                </a:lnTo>
                <a:lnTo>
                  <a:pt x="146424" y="759040"/>
                </a:lnTo>
                <a:lnTo>
                  <a:pt x="119130" y="792776"/>
                </a:lnTo>
                <a:lnTo>
                  <a:pt x="87141" y="822236"/>
                </a:lnTo>
                <a:lnTo>
                  <a:pt x="77515" y="830235"/>
                </a:lnTo>
                <a:lnTo>
                  <a:pt x="66632" y="840138"/>
                </a:lnTo>
                <a:lnTo>
                  <a:pt x="58046" y="851434"/>
                </a:lnTo>
                <a:lnTo>
                  <a:pt x="55314" y="863612"/>
                </a:lnTo>
                <a:lnTo>
                  <a:pt x="57546" y="871040"/>
                </a:lnTo>
                <a:lnTo>
                  <a:pt x="62196" y="877066"/>
                </a:lnTo>
                <a:lnTo>
                  <a:pt x="68768" y="880452"/>
                </a:lnTo>
                <a:lnTo>
                  <a:pt x="76765" y="879957"/>
                </a:lnTo>
                <a:lnTo>
                  <a:pt x="93706" y="874306"/>
                </a:lnTo>
                <a:lnTo>
                  <a:pt x="100242" y="870506"/>
                </a:lnTo>
                <a:lnTo>
                  <a:pt x="104059" y="864979"/>
                </a:lnTo>
                <a:lnTo>
                  <a:pt x="105392" y="858559"/>
                </a:lnTo>
                <a:lnTo>
                  <a:pt x="104476" y="852081"/>
                </a:lnTo>
                <a:lnTo>
                  <a:pt x="136728" y="823478"/>
                </a:lnTo>
                <a:lnTo>
                  <a:pt x="165369" y="793191"/>
                </a:lnTo>
                <a:lnTo>
                  <a:pt x="198211" y="740501"/>
                </a:lnTo>
                <a:lnTo>
                  <a:pt x="236454" y="666294"/>
                </a:lnTo>
                <a:lnTo>
                  <a:pt x="254399" y="618742"/>
                </a:lnTo>
                <a:lnTo>
                  <a:pt x="267242" y="570668"/>
                </a:lnTo>
                <a:lnTo>
                  <a:pt x="275614" y="521506"/>
                </a:lnTo>
                <a:lnTo>
                  <a:pt x="280140" y="470689"/>
                </a:lnTo>
                <a:lnTo>
                  <a:pt x="281451" y="417652"/>
                </a:lnTo>
                <a:lnTo>
                  <a:pt x="279603" y="362627"/>
                </a:lnTo>
                <a:lnTo>
                  <a:pt x="273426" y="309684"/>
                </a:lnTo>
                <a:lnTo>
                  <a:pt x="261717" y="258499"/>
                </a:lnTo>
                <a:lnTo>
                  <a:pt x="243275" y="208744"/>
                </a:lnTo>
                <a:lnTo>
                  <a:pt x="216896" y="160096"/>
                </a:lnTo>
                <a:lnTo>
                  <a:pt x="174137" y="108481"/>
                </a:lnTo>
                <a:lnTo>
                  <a:pt x="125063" y="62801"/>
                </a:lnTo>
                <a:lnTo>
                  <a:pt x="75779" y="25771"/>
                </a:lnTo>
                <a:lnTo>
                  <a:pt x="47662" y="10487"/>
                </a:lnTo>
                <a:lnTo>
                  <a:pt x="20275" y="0"/>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 name="Google Shape;180;p22"/>
          <p:cNvSpPr/>
          <p:nvPr/>
        </p:nvSpPr>
        <p:spPr>
          <a:xfrm>
            <a:off x="2590130" y="1797567"/>
            <a:ext cx="63914" cy="4633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 name="Google Shape;181;p22"/>
          <p:cNvSpPr/>
          <p:nvPr/>
        </p:nvSpPr>
        <p:spPr>
          <a:xfrm>
            <a:off x="3725040" y="2135231"/>
            <a:ext cx="600007" cy="416317"/>
          </a:xfrm>
          <a:custGeom>
            <a:avLst/>
            <a:gdLst/>
            <a:ahLst/>
            <a:cxnLst/>
            <a:rect l="l" t="t" r="r" b="b"/>
            <a:pathLst>
              <a:path w="701675" h="612139" extrusionOk="0">
                <a:moveTo>
                  <a:pt x="378112" y="0"/>
                </a:moveTo>
                <a:lnTo>
                  <a:pt x="325463" y="1270"/>
                </a:lnTo>
                <a:lnTo>
                  <a:pt x="273210" y="5350"/>
                </a:lnTo>
                <a:lnTo>
                  <a:pt x="221703" y="13477"/>
                </a:lnTo>
                <a:lnTo>
                  <a:pt x="171292" y="26885"/>
                </a:lnTo>
                <a:lnTo>
                  <a:pt x="122326" y="46811"/>
                </a:lnTo>
                <a:lnTo>
                  <a:pt x="83842" y="73026"/>
                </a:lnTo>
                <a:lnTo>
                  <a:pt x="53423" y="108075"/>
                </a:lnTo>
                <a:lnTo>
                  <a:pt x="30449" y="149411"/>
                </a:lnTo>
                <a:lnTo>
                  <a:pt x="14301" y="194488"/>
                </a:lnTo>
                <a:lnTo>
                  <a:pt x="4357" y="240757"/>
                </a:lnTo>
                <a:lnTo>
                  <a:pt x="0" y="285673"/>
                </a:lnTo>
                <a:lnTo>
                  <a:pt x="134" y="331780"/>
                </a:lnTo>
                <a:lnTo>
                  <a:pt x="4650" y="378098"/>
                </a:lnTo>
                <a:lnTo>
                  <a:pt x="14098" y="423625"/>
                </a:lnTo>
                <a:lnTo>
                  <a:pt x="29030" y="467360"/>
                </a:lnTo>
                <a:lnTo>
                  <a:pt x="49995" y="508302"/>
                </a:lnTo>
                <a:lnTo>
                  <a:pt x="77546" y="545451"/>
                </a:lnTo>
                <a:lnTo>
                  <a:pt x="113835" y="576253"/>
                </a:lnTo>
                <a:lnTo>
                  <a:pt x="156077" y="596364"/>
                </a:lnTo>
                <a:lnTo>
                  <a:pt x="202268" y="607600"/>
                </a:lnTo>
                <a:lnTo>
                  <a:pt x="250402" y="611781"/>
                </a:lnTo>
                <a:lnTo>
                  <a:pt x="298477" y="610724"/>
                </a:lnTo>
                <a:lnTo>
                  <a:pt x="344487" y="606246"/>
                </a:lnTo>
                <a:lnTo>
                  <a:pt x="391812" y="597933"/>
                </a:lnTo>
                <a:lnTo>
                  <a:pt x="438381" y="584980"/>
                </a:lnTo>
                <a:lnTo>
                  <a:pt x="459132" y="576926"/>
                </a:lnTo>
                <a:lnTo>
                  <a:pt x="267569" y="576926"/>
                </a:lnTo>
                <a:lnTo>
                  <a:pt x="219964" y="572274"/>
                </a:lnTo>
                <a:lnTo>
                  <a:pt x="175177" y="561030"/>
                </a:lnTo>
                <a:lnTo>
                  <a:pt x="134429" y="542759"/>
                </a:lnTo>
                <a:lnTo>
                  <a:pt x="97176" y="511921"/>
                </a:lnTo>
                <a:lnTo>
                  <a:pt x="70767" y="471418"/>
                </a:lnTo>
                <a:lnTo>
                  <a:pt x="53363" y="424927"/>
                </a:lnTo>
                <a:lnTo>
                  <a:pt x="43121" y="376125"/>
                </a:lnTo>
                <a:lnTo>
                  <a:pt x="38201" y="328688"/>
                </a:lnTo>
                <a:lnTo>
                  <a:pt x="37995" y="277851"/>
                </a:lnTo>
                <a:lnTo>
                  <a:pt x="44501" y="229350"/>
                </a:lnTo>
                <a:lnTo>
                  <a:pt x="58577" y="183474"/>
                </a:lnTo>
                <a:lnTo>
                  <a:pt x="81079" y="140515"/>
                </a:lnTo>
                <a:lnTo>
                  <a:pt x="112864" y="100761"/>
                </a:lnTo>
                <a:lnTo>
                  <a:pt x="151922" y="72257"/>
                </a:lnTo>
                <a:lnTo>
                  <a:pt x="199259" y="54532"/>
                </a:lnTo>
                <a:lnTo>
                  <a:pt x="250838" y="44841"/>
                </a:lnTo>
                <a:lnTo>
                  <a:pt x="302625" y="40440"/>
                </a:lnTo>
                <a:lnTo>
                  <a:pt x="350583" y="38581"/>
                </a:lnTo>
                <a:lnTo>
                  <a:pt x="586025" y="37616"/>
                </a:lnTo>
                <a:lnTo>
                  <a:pt x="565765" y="22321"/>
                </a:lnTo>
                <a:lnTo>
                  <a:pt x="518941" y="8098"/>
                </a:lnTo>
                <a:lnTo>
                  <a:pt x="470278" y="1891"/>
                </a:lnTo>
                <a:lnTo>
                  <a:pt x="430809" y="304"/>
                </a:lnTo>
                <a:lnTo>
                  <a:pt x="378112" y="0"/>
                </a:lnTo>
                <a:close/>
              </a:path>
              <a:path w="701675" h="612139" extrusionOk="0">
                <a:moveTo>
                  <a:pt x="586025" y="37616"/>
                </a:moveTo>
                <a:lnTo>
                  <a:pt x="414321" y="37616"/>
                </a:lnTo>
                <a:lnTo>
                  <a:pt x="446216" y="38264"/>
                </a:lnTo>
                <a:lnTo>
                  <a:pt x="478002" y="39890"/>
                </a:lnTo>
                <a:lnTo>
                  <a:pt x="532137" y="51482"/>
                </a:lnTo>
                <a:lnTo>
                  <a:pt x="567423" y="70598"/>
                </a:lnTo>
                <a:lnTo>
                  <a:pt x="574421" y="88962"/>
                </a:lnTo>
                <a:lnTo>
                  <a:pt x="583514" y="94665"/>
                </a:lnTo>
                <a:lnTo>
                  <a:pt x="596201" y="94665"/>
                </a:lnTo>
                <a:lnTo>
                  <a:pt x="623384" y="124864"/>
                </a:lnTo>
                <a:lnTo>
                  <a:pt x="644131" y="158963"/>
                </a:lnTo>
                <a:lnTo>
                  <a:pt x="657962" y="197879"/>
                </a:lnTo>
                <a:lnTo>
                  <a:pt x="664400" y="242531"/>
                </a:lnTo>
                <a:lnTo>
                  <a:pt x="662221" y="290288"/>
                </a:lnTo>
                <a:lnTo>
                  <a:pt x="651284" y="337475"/>
                </a:lnTo>
                <a:lnTo>
                  <a:pt x="632698" y="382681"/>
                </a:lnTo>
                <a:lnTo>
                  <a:pt x="607567" y="424494"/>
                </a:lnTo>
                <a:lnTo>
                  <a:pt x="576999" y="461504"/>
                </a:lnTo>
                <a:lnTo>
                  <a:pt x="543901" y="490800"/>
                </a:lnTo>
                <a:lnTo>
                  <a:pt x="505063" y="516552"/>
                </a:lnTo>
                <a:lnTo>
                  <a:pt x="461709" y="538327"/>
                </a:lnTo>
                <a:lnTo>
                  <a:pt x="415060" y="555687"/>
                </a:lnTo>
                <a:lnTo>
                  <a:pt x="366339" y="568197"/>
                </a:lnTo>
                <a:lnTo>
                  <a:pt x="316768" y="575422"/>
                </a:lnTo>
                <a:lnTo>
                  <a:pt x="267569" y="576926"/>
                </a:lnTo>
                <a:lnTo>
                  <a:pt x="459132" y="576926"/>
                </a:lnTo>
                <a:lnTo>
                  <a:pt x="526572" y="545440"/>
                </a:lnTo>
                <a:lnTo>
                  <a:pt x="566852" y="518997"/>
                </a:lnTo>
                <a:lnTo>
                  <a:pt x="603694" y="488200"/>
                </a:lnTo>
                <a:lnTo>
                  <a:pt x="635362" y="452687"/>
                </a:lnTo>
                <a:lnTo>
                  <a:pt x="660966" y="412442"/>
                </a:lnTo>
                <a:lnTo>
                  <a:pt x="680439" y="368677"/>
                </a:lnTo>
                <a:lnTo>
                  <a:pt x="693713" y="322607"/>
                </a:lnTo>
                <a:lnTo>
                  <a:pt x="700721" y="275446"/>
                </a:lnTo>
                <a:lnTo>
                  <a:pt x="701395" y="228408"/>
                </a:lnTo>
                <a:lnTo>
                  <a:pt x="693380" y="178955"/>
                </a:lnTo>
                <a:lnTo>
                  <a:pt x="675887" y="135371"/>
                </a:lnTo>
                <a:lnTo>
                  <a:pt x="650232" y="96974"/>
                </a:lnTo>
                <a:lnTo>
                  <a:pt x="617728" y="63080"/>
                </a:lnTo>
                <a:lnTo>
                  <a:pt x="616724" y="61861"/>
                </a:lnTo>
                <a:lnTo>
                  <a:pt x="615518" y="60819"/>
                </a:lnTo>
                <a:lnTo>
                  <a:pt x="614159" y="59917"/>
                </a:lnTo>
                <a:lnTo>
                  <a:pt x="609485" y="55828"/>
                </a:lnTo>
                <a:lnTo>
                  <a:pt x="604659" y="51853"/>
                </a:lnTo>
                <a:lnTo>
                  <a:pt x="599719" y="47954"/>
                </a:lnTo>
                <a:lnTo>
                  <a:pt x="586025" y="37616"/>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 name="Google Shape;182;p22"/>
          <p:cNvSpPr/>
          <p:nvPr/>
        </p:nvSpPr>
        <p:spPr>
          <a:xfrm>
            <a:off x="4387197" y="2101294"/>
            <a:ext cx="109685" cy="446116"/>
          </a:xfrm>
          <a:custGeom>
            <a:avLst/>
            <a:gdLst/>
            <a:ahLst/>
            <a:cxnLst/>
            <a:rect l="l" t="t" r="r" b="b"/>
            <a:pathLst>
              <a:path w="128270" h="655954" extrusionOk="0">
                <a:moveTo>
                  <a:pt x="122497" y="327000"/>
                </a:moveTo>
                <a:lnTo>
                  <a:pt x="58585" y="327000"/>
                </a:lnTo>
                <a:lnTo>
                  <a:pt x="44908" y="369983"/>
                </a:lnTo>
                <a:lnTo>
                  <a:pt x="35653" y="415402"/>
                </a:lnTo>
                <a:lnTo>
                  <a:pt x="30641" y="461731"/>
                </a:lnTo>
                <a:lnTo>
                  <a:pt x="29692" y="507441"/>
                </a:lnTo>
                <a:lnTo>
                  <a:pt x="32626" y="551002"/>
                </a:lnTo>
                <a:lnTo>
                  <a:pt x="39770" y="583004"/>
                </a:lnTo>
                <a:lnTo>
                  <a:pt x="56412" y="626023"/>
                </a:lnTo>
                <a:lnTo>
                  <a:pt x="81652" y="655357"/>
                </a:lnTo>
                <a:lnTo>
                  <a:pt x="114592" y="646303"/>
                </a:lnTo>
                <a:lnTo>
                  <a:pt x="124331" y="629120"/>
                </a:lnTo>
                <a:lnTo>
                  <a:pt x="127066" y="608318"/>
                </a:lnTo>
                <a:lnTo>
                  <a:pt x="88392" y="608318"/>
                </a:lnTo>
                <a:lnTo>
                  <a:pt x="85344" y="593850"/>
                </a:lnTo>
                <a:lnTo>
                  <a:pt x="73229" y="559136"/>
                </a:lnTo>
                <a:lnTo>
                  <a:pt x="69367" y="542239"/>
                </a:lnTo>
                <a:lnTo>
                  <a:pt x="66816" y="498382"/>
                </a:lnTo>
                <a:lnTo>
                  <a:pt x="68802" y="451649"/>
                </a:lnTo>
                <a:lnTo>
                  <a:pt x="75475" y="404456"/>
                </a:lnTo>
                <a:lnTo>
                  <a:pt x="86982" y="359220"/>
                </a:lnTo>
                <a:lnTo>
                  <a:pt x="124718" y="359220"/>
                </a:lnTo>
                <a:lnTo>
                  <a:pt x="123839" y="344966"/>
                </a:lnTo>
                <a:lnTo>
                  <a:pt x="122497" y="327000"/>
                </a:lnTo>
                <a:close/>
              </a:path>
              <a:path w="128270" h="655954" extrusionOk="0">
                <a:moveTo>
                  <a:pt x="124718" y="359220"/>
                </a:moveTo>
                <a:lnTo>
                  <a:pt x="86982" y="359220"/>
                </a:lnTo>
                <a:lnTo>
                  <a:pt x="87799" y="401461"/>
                </a:lnTo>
                <a:lnTo>
                  <a:pt x="87884" y="415402"/>
                </a:lnTo>
                <a:lnTo>
                  <a:pt x="87990" y="461731"/>
                </a:lnTo>
                <a:lnTo>
                  <a:pt x="87899" y="486000"/>
                </a:lnTo>
                <a:lnTo>
                  <a:pt x="87314" y="542239"/>
                </a:lnTo>
                <a:lnTo>
                  <a:pt x="87219" y="568365"/>
                </a:lnTo>
                <a:lnTo>
                  <a:pt x="87542" y="588361"/>
                </a:lnTo>
                <a:lnTo>
                  <a:pt x="88392" y="608318"/>
                </a:lnTo>
                <a:lnTo>
                  <a:pt x="127066" y="608318"/>
                </a:lnTo>
                <a:lnTo>
                  <a:pt x="127083" y="608189"/>
                </a:lnTo>
                <a:lnTo>
                  <a:pt x="126244" y="586351"/>
                </a:lnTo>
                <a:lnTo>
                  <a:pt x="125309" y="568365"/>
                </a:lnTo>
                <a:lnTo>
                  <a:pt x="125325" y="559136"/>
                </a:lnTo>
                <a:lnTo>
                  <a:pt x="125893" y="523368"/>
                </a:lnTo>
                <a:lnTo>
                  <a:pt x="127170" y="480267"/>
                </a:lnTo>
                <a:lnTo>
                  <a:pt x="127883" y="437180"/>
                </a:lnTo>
                <a:lnTo>
                  <a:pt x="126873" y="394145"/>
                </a:lnTo>
                <a:lnTo>
                  <a:pt x="124718" y="359220"/>
                </a:lnTo>
                <a:close/>
              </a:path>
              <a:path w="128270" h="655954" extrusionOk="0">
                <a:moveTo>
                  <a:pt x="94417" y="0"/>
                </a:moveTo>
                <a:lnTo>
                  <a:pt x="55240" y="37220"/>
                </a:lnTo>
                <a:lnTo>
                  <a:pt x="38456" y="74427"/>
                </a:lnTo>
                <a:lnTo>
                  <a:pt x="27472" y="114384"/>
                </a:lnTo>
                <a:lnTo>
                  <a:pt x="19710" y="154483"/>
                </a:lnTo>
                <a:lnTo>
                  <a:pt x="16310" y="175348"/>
                </a:lnTo>
                <a:lnTo>
                  <a:pt x="14592" y="185764"/>
                </a:lnTo>
                <a:lnTo>
                  <a:pt x="12624" y="196164"/>
                </a:lnTo>
                <a:lnTo>
                  <a:pt x="11651" y="211513"/>
                </a:lnTo>
                <a:lnTo>
                  <a:pt x="12803" y="227818"/>
                </a:lnTo>
                <a:lnTo>
                  <a:pt x="13186" y="243958"/>
                </a:lnTo>
                <a:lnTo>
                  <a:pt x="9906" y="258814"/>
                </a:lnTo>
                <a:lnTo>
                  <a:pt x="4294" y="274099"/>
                </a:lnTo>
                <a:lnTo>
                  <a:pt x="843" y="289937"/>
                </a:lnTo>
                <a:lnTo>
                  <a:pt x="4343" y="330772"/>
                </a:lnTo>
                <a:lnTo>
                  <a:pt x="20409" y="335890"/>
                </a:lnTo>
                <a:lnTo>
                  <a:pt x="30562" y="335612"/>
                </a:lnTo>
                <a:lnTo>
                  <a:pt x="40035" y="333312"/>
                </a:lnTo>
                <a:lnTo>
                  <a:pt x="49239" y="330078"/>
                </a:lnTo>
                <a:lnTo>
                  <a:pt x="58585" y="327000"/>
                </a:lnTo>
                <a:lnTo>
                  <a:pt x="122497" y="327000"/>
                </a:lnTo>
                <a:lnTo>
                  <a:pt x="120173" y="295881"/>
                </a:lnTo>
                <a:lnTo>
                  <a:pt x="119939" y="292938"/>
                </a:lnTo>
                <a:lnTo>
                  <a:pt x="39027" y="292938"/>
                </a:lnTo>
                <a:lnTo>
                  <a:pt x="42052" y="284275"/>
                </a:lnTo>
                <a:lnTo>
                  <a:pt x="45572" y="275862"/>
                </a:lnTo>
                <a:lnTo>
                  <a:pt x="48491" y="267208"/>
                </a:lnTo>
                <a:lnTo>
                  <a:pt x="49708" y="257823"/>
                </a:lnTo>
                <a:lnTo>
                  <a:pt x="50053" y="234296"/>
                </a:lnTo>
                <a:lnTo>
                  <a:pt x="51160" y="211036"/>
                </a:lnTo>
                <a:lnTo>
                  <a:pt x="56109" y="164516"/>
                </a:lnTo>
                <a:lnTo>
                  <a:pt x="65312" y="116056"/>
                </a:lnTo>
                <a:lnTo>
                  <a:pt x="69850" y="99416"/>
                </a:lnTo>
                <a:lnTo>
                  <a:pt x="107172" y="99416"/>
                </a:lnTo>
                <a:lnTo>
                  <a:pt x="106337" y="50178"/>
                </a:lnTo>
                <a:lnTo>
                  <a:pt x="106337" y="46089"/>
                </a:lnTo>
                <a:lnTo>
                  <a:pt x="105207" y="42748"/>
                </a:lnTo>
                <a:lnTo>
                  <a:pt x="103442" y="40043"/>
                </a:lnTo>
                <a:lnTo>
                  <a:pt x="107099" y="32068"/>
                </a:lnTo>
                <a:lnTo>
                  <a:pt x="112424" y="18024"/>
                </a:lnTo>
                <a:lnTo>
                  <a:pt x="106644" y="5776"/>
                </a:lnTo>
                <a:lnTo>
                  <a:pt x="94417" y="0"/>
                </a:lnTo>
                <a:close/>
              </a:path>
              <a:path w="128270" h="655954" extrusionOk="0">
                <a:moveTo>
                  <a:pt x="69342" y="287198"/>
                </a:moveTo>
                <a:lnTo>
                  <a:pt x="61845" y="287552"/>
                </a:lnTo>
                <a:lnTo>
                  <a:pt x="53835" y="288392"/>
                </a:lnTo>
                <a:lnTo>
                  <a:pt x="50292" y="288849"/>
                </a:lnTo>
                <a:lnTo>
                  <a:pt x="39027" y="292938"/>
                </a:lnTo>
                <a:lnTo>
                  <a:pt x="119939" y="292938"/>
                </a:lnTo>
                <a:lnTo>
                  <a:pt x="119566" y="288252"/>
                </a:lnTo>
                <a:lnTo>
                  <a:pt x="83972" y="288252"/>
                </a:lnTo>
                <a:lnTo>
                  <a:pt x="76620" y="287406"/>
                </a:lnTo>
                <a:lnTo>
                  <a:pt x="69342" y="287198"/>
                </a:lnTo>
                <a:close/>
              </a:path>
              <a:path w="128270" h="655954" extrusionOk="0">
                <a:moveTo>
                  <a:pt x="107172" y="99416"/>
                </a:moveTo>
                <a:lnTo>
                  <a:pt x="69850" y="99416"/>
                </a:lnTo>
                <a:lnTo>
                  <a:pt x="72702" y="146390"/>
                </a:lnTo>
                <a:lnTo>
                  <a:pt x="76476" y="193174"/>
                </a:lnTo>
                <a:lnTo>
                  <a:pt x="80455" y="240005"/>
                </a:lnTo>
                <a:lnTo>
                  <a:pt x="83926" y="287198"/>
                </a:lnTo>
                <a:lnTo>
                  <a:pt x="83972" y="288252"/>
                </a:lnTo>
                <a:lnTo>
                  <a:pt x="119566" y="288252"/>
                </a:lnTo>
                <a:lnTo>
                  <a:pt x="116274" y="246841"/>
                </a:lnTo>
                <a:lnTo>
                  <a:pt x="112542" y="197799"/>
                </a:lnTo>
                <a:lnTo>
                  <a:pt x="109393" y="148976"/>
                </a:lnTo>
                <a:lnTo>
                  <a:pt x="107172" y="99416"/>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 name="Google Shape;183;p22"/>
          <p:cNvSpPr/>
          <p:nvPr/>
        </p:nvSpPr>
        <p:spPr>
          <a:xfrm>
            <a:off x="3497032" y="2140116"/>
            <a:ext cx="168871" cy="410703"/>
          </a:xfrm>
          <a:custGeom>
            <a:avLst/>
            <a:gdLst/>
            <a:ahLst/>
            <a:cxnLst/>
            <a:rect l="l" t="t" r="r" b="b"/>
            <a:pathLst>
              <a:path w="197485" h="603885" extrusionOk="0">
                <a:moveTo>
                  <a:pt x="34603" y="12514"/>
                </a:moveTo>
                <a:lnTo>
                  <a:pt x="20273" y="17492"/>
                </a:lnTo>
                <a:lnTo>
                  <a:pt x="8922" y="36558"/>
                </a:lnTo>
                <a:lnTo>
                  <a:pt x="5781" y="59539"/>
                </a:lnTo>
                <a:lnTo>
                  <a:pt x="5682" y="63776"/>
                </a:lnTo>
                <a:lnTo>
                  <a:pt x="6597" y="86710"/>
                </a:lnTo>
                <a:lnTo>
                  <a:pt x="8361" y="109212"/>
                </a:lnTo>
                <a:lnTo>
                  <a:pt x="9309" y="126826"/>
                </a:lnTo>
                <a:lnTo>
                  <a:pt x="10880" y="144332"/>
                </a:lnTo>
                <a:lnTo>
                  <a:pt x="13678" y="161273"/>
                </a:lnTo>
                <a:lnTo>
                  <a:pt x="18305" y="177195"/>
                </a:lnTo>
                <a:lnTo>
                  <a:pt x="13120" y="196880"/>
                </a:lnTo>
                <a:lnTo>
                  <a:pt x="10182" y="217347"/>
                </a:lnTo>
                <a:lnTo>
                  <a:pt x="8841" y="237779"/>
                </a:lnTo>
                <a:lnTo>
                  <a:pt x="8433" y="258077"/>
                </a:lnTo>
                <a:lnTo>
                  <a:pt x="7618" y="292129"/>
                </a:lnTo>
                <a:lnTo>
                  <a:pt x="5945" y="326653"/>
                </a:lnTo>
                <a:lnTo>
                  <a:pt x="3953" y="361136"/>
                </a:lnTo>
                <a:lnTo>
                  <a:pt x="2163" y="395787"/>
                </a:lnTo>
                <a:lnTo>
                  <a:pt x="552" y="433792"/>
                </a:lnTo>
                <a:lnTo>
                  <a:pt x="0" y="474332"/>
                </a:lnTo>
                <a:lnTo>
                  <a:pt x="2269" y="514607"/>
                </a:lnTo>
                <a:lnTo>
                  <a:pt x="16900" y="572910"/>
                </a:lnTo>
                <a:lnTo>
                  <a:pt x="65079" y="603432"/>
                </a:lnTo>
                <a:lnTo>
                  <a:pt x="81852" y="601702"/>
                </a:lnTo>
                <a:lnTo>
                  <a:pt x="96161" y="593977"/>
                </a:lnTo>
                <a:lnTo>
                  <a:pt x="106057" y="581365"/>
                </a:lnTo>
                <a:lnTo>
                  <a:pt x="109442" y="565675"/>
                </a:lnTo>
                <a:lnTo>
                  <a:pt x="65079" y="565675"/>
                </a:lnTo>
                <a:lnTo>
                  <a:pt x="50720" y="558125"/>
                </a:lnTo>
                <a:lnTo>
                  <a:pt x="44135" y="537535"/>
                </a:lnTo>
                <a:lnTo>
                  <a:pt x="42196" y="513711"/>
                </a:lnTo>
                <a:lnTo>
                  <a:pt x="41775" y="496460"/>
                </a:lnTo>
                <a:lnTo>
                  <a:pt x="40297" y="467604"/>
                </a:lnTo>
                <a:lnTo>
                  <a:pt x="39609" y="438613"/>
                </a:lnTo>
                <a:lnTo>
                  <a:pt x="39703" y="409615"/>
                </a:lnTo>
                <a:lnTo>
                  <a:pt x="40592" y="380344"/>
                </a:lnTo>
                <a:lnTo>
                  <a:pt x="42038" y="356851"/>
                </a:lnTo>
                <a:lnTo>
                  <a:pt x="43911" y="333133"/>
                </a:lnTo>
                <a:lnTo>
                  <a:pt x="45522" y="309370"/>
                </a:lnTo>
                <a:lnTo>
                  <a:pt x="46207" y="285348"/>
                </a:lnTo>
                <a:lnTo>
                  <a:pt x="46008" y="268427"/>
                </a:lnTo>
                <a:lnTo>
                  <a:pt x="45835" y="250385"/>
                </a:lnTo>
                <a:lnTo>
                  <a:pt x="46325" y="231866"/>
                </a:lnTo>
                <a:lnTo>
                  <a:pt x="48112" y="213517"/>
                </a:lnTo>
                <a:lnTo>
                  <a:pt x="119028" y="213517"/>
                </a:lnTo>
                <a:lnTo>
                  <a:pt x="128075" y="208846"/>
                </a:lnTo>
                <a:lnTo>
                  <a:pt x="143121" y="197729"/>
                </a:lnTo>
                <a:lnTo>
                  <a:pt x="156308" y="184886"/>
                </a:lnTo>
                <a:lnTo>
                  <a:pt x="157528" y="183354"/>
                </a:lnTo>
                <a:lnTo>
                  <a:pt x="75620" y="183354"/>
                </a:lnTo>
                <a:lnTo>
                  <a:pt x="69283" y="182402"/>
                </a:lnTo>
                <a:lnTo>
                  <a:pt x="64368" y="179684"/>
                </a:lnTo>
                <a:lnTo>
                  <a:pt x="60507" y="175772"/>
                </a:lnTo>
                <a:lnTo>
                  <a:pt x="61167" y="174680"/>
                </a:lnTo>
                <a:lnTo>
                  <a:pt x="61790" y="173562"/>
                </a:lnTo>
                <a:lnTo>
                  <a:pt x="62501" y="172508"/>
                </a:lnTo>
                <a:lnTo>
                  <a:pt x="65801" y="162911"/>
                </a:lnTo>
                <a:lnTo>
                  <a:pt x="63390" y="154514"/>
                </a:lnTo>
                <a:lnTo>
                  <a:pt x="56979" y="148282"/>
                </a:lnTo>
                <a:lnTo>
                  <a:pt x="48277" y="145178"/>
                </a:lnTo>
                <a:lnTo>
                  <a:pt x="47141" y="134594"/>
                </a:lnTo>
                <a:lnTo>
                  <a:pt x="46545" y="123993"/>
                </a:lnTo>
                <a:lnTo>
                  <a:pt x="45889" y="104474"/>
                </a:lnTo>
                <a:lnTo>
                  <a:pt x="44563" y="91388"/>
                </a:lnTo>
                <a:lnTo>
                  <a:pt x="42843" y="73107"/>
                </a:lnTo>
                <a:lnTo>
                  <a:pt x="42916" y="55438"/>
                </a:lnTo>
                <a:lnTo>
                  <a:pt x="46969" y="44188"/>
                </a:lnTo>
                <a:lnTo>
                  <a:pt x="52985" y="30842"/>
                </a:lnTo>
                <a:lnTo>
                  <a:pt x="47185" y="18624"/>
                </a:lnTo>
                <a:lnTo>
                  <a:pt x="34603" y="12514"/>
                </a:lnTo>
                <a:close/>
              </a:path>
              <a:path w="197485" h="603885" extrusionOk="0">
                <a:moveTo>
                  <a:pt x="119028" y="213517"/>
                </a:moveTo>
                <a:lnTo>
                  <a:pt x="48112" y="213517"/>
                </a:lnTo>
                <a:lnTo>
                  <a:pt x="52468" y="216031"/>
                </a:lnTo>
                <a:lnTo>
                  <a:pt x="57218" y="218279"/>
                </a:lnTo>
                <a:lnTo>
                  <a:pt x="66743" y="221454"/>
                </a:lnTo>
                <a:lnTo>
                  <a:pt x="70858" y="222254"/>
                </a:lnTo>
                <a:lnTo>
                  <a:pt x="74972" y="222762"/>
                </a:lnTo>
                <a:lnTo>
                  <a:pt x="73267" y="324474"/>
                </a:lnTo>
                <a:lnTo>
                  <a:pt x="72523" y="375340"/>
                </a:lnTo>
                <a:lnTo>
                  <a:pt x="71923" y="426214"/>
                </a:lnTo>
                <a:lnTo>
                  <a:pt x="71558" y="472665"/>
                </a:lnTo>
                <a:lnTo>
                  <a:pt x="71378" y="527994"/>
                </a:lnTo>
                <a:lnTo>
                  <a:pt x="71907" y="534912"/>
                </a:lnTo>
                <a:lnTo>
                  <a:pt x="72263" y="547439"/>
                </a:lnTo>
                <a:lnTo>
                  <a:pt x="70601" y="559664"/>
                </a:lnTo>
                <a:lnTo>
                  <a:pt x="65079" y="565675"/>
                </a:lnTo>
                <a:lnTo>
                  <a:pt x="109442" y="565675"/>
                </a:lnTo>
                <a:lnTo>
                  <a:pt x="109403" y="547439"/>
                </a:lnTo>
                <a:lnTo>
                  <a:pt x="109192" y="527994"/>
                </a:lnTo>
                <a:lnTo>
                  <a:pt x="109080" y="513711"/>
                </a:lnTo>
                <a:lnTo>
                  <a:pt x="109160" y="375340"/>
                </a:lnTo>
                <a:lnTo>
                  <a:pt x="109877" y="298815"/>
                </a:lnTo>
                <a:lnTo>
                  <a:pt x="110679" y="257357"/>
                </a:lnTo>
                <a:lnTo>
                  <a:pt x="111608" y="217347"/>
                </a:lnTo>
                <a:lnTo>
                  <a:pt x="119028" y="213517"/>
                </a:lnTo>
                <a:close/>
              </a:path>
              <a:path w="197485" h="603885" extrusionOk="0">
                <a:moveTo>
                  <a:pt x="96658" y="0"/>
                </a:moveTo>
                <a:lnTo>
                  <a:pt x="83650" y="4565"/>
                </a:lnTo>
                <a:lnTo>
                  <a:pt x="77665" y="18254"/>
                </a:lnTo>
                <a:lnTo>
                  <a:pt x="77284" y="63776"/>
                </a:lnTo>
                <a:lnTo>
                  <a:pt x="76861" y="100434"/>
                </a:lnTo>
                <a:lnTo>
                  <a:pt x="75620" y="183354"/>
                </a:lnTo>
                <a:lnTo>
                  <a:pt x="157528" y="183354"/>
                </a:lnTo>
                <a:lnTo>
                  <a:pt x="164743" y="174299"/>
                </a:lnTo>
                <a:lnTo>
                  <a:pt x="112590" y="174299"/>
                </a:lnTo>
                <a:lnTo>
                  <a:pt x="113539" y="134594"/>
                </a:lnTo>
                <a:lnTo>
                  <a:pt x="114363" y="96296"/>
                </a:lnTo>
                <a:lnTo>
                  <a:pt x="115043" y="55438"/>
                </a:lnTo>
                <a:lnTo>
                  <a:pt x="115422" y="18254"/>
                </a:lnTo>
                <a:lnTo>
                  <a:pt x="109608" y="4561"/>
                </a:lnTo>
                <a:lnTo>
                  <a:pt x="96658" y="0"/>
                </a:lnTo>
                <a:close/>
              </a:path>
              <a:path w="197485" h="603885" extrusionOk="0">
                <a:moveTo>
                  <a:pt x="178373" y="6294"/>
                </a:moveTo>
                <a:lnTo>
                  <a:pt x="165386" y="10859"/>
                </a:lnTo>
                <a:lnTo>
                  <a:pt x="159465" y="24553"/>
                </a:lnTo>
                <a:lnTo>
                  <a:pt x="158535" y="63776"/>
                </a:lnTo>
                <a:lnTo>
                  <a:pt x="153135" y="106699"/>
                </a:lnTo>
                <a:lnTo>
                  <a:pt x="139181" y="145985"/>
                </a:lnTo>
                <a:lnTo>
                  <a:pt x="112590" y="174299"/>
                </a:lnTo>
                <a:lnTo>
                  <a:pt x="164743" y="174299"/>
                </a:lnTo>
                <a:lnTo>
                  <a:pt x="184062" y="137584"/>
                </a:lnTo>
                <a:lnTo>
                  <a:pt x="193005" y="100434"/>
                </a:lnTo>
                <a:lnTo>
                  <a:pt x="196554" y="62006"/>
                </a:lnTo>
                <a:lnTo>
                  <a:pt x="197223" y="24553"/>
                </a:lnTo>
                <a:lnTo>
                  <a:pt x="191344" y="10859"/>
                </a:lnTo>
                <a:lnTo>
                  <a:pt x="178373" y="6294"/>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 name="Google Shape;184;p22"/>
          <p:cNvSpPr/>
          <p:nvPr/>
        </p:nvSpPr>
        <p:spPr>
          <a:xfrm>
            <a:off x="3872149" y="2216723"/>
            <a:ext cx="289415" cy="214636"/>
          </a:xfrm>
          <a:custGeom>
            <a:avLst/>
            <a:gdLst/>
            <a:ahLst/>
            <a:cxnLst/>
            <a:rect l="l" t="t" r="r" b="b"/>
            <a:pathLst>
              <a:path w="338454" h="315595" extrusionOk="0">
                <a:moveTo>
                  <a:pt x="198968" y="0"/>
                </a:moveTo>
                <a:lnTo>
                  <a:pt x="190779" y="1558"/>
                </a:lnTo>
                <a:lnTo>
                  <a:pt x="185026" y="5949"/>
                </a:lnTo>
                <a:lnTo>
                  <a:pt x="181698" y="12208"/>
                </a:lnTo>
                <a:lnTo>
                  <a:pt x="180781" y="19367"/>
                </a:lnTo>
                <a:lnTo>
                  <a:pt x="157950" y="20584"/>
                </a:lnTo>
                <a:lnTo>
                  <a:pt x="113341" y="27332"/>
                </a:lnTo>
                <a:lnTo>
                  <a:pt x="65371" y="49678"/>
                </a:lnTo>
                <a:lnTo>
                  <a:pt x="24448" y="98569"/>
                </a:lnTo>
                <a:lnTo>
                  <a:pt x="739" y="166491"/>
                </a:lnTo>
                <a:lnTo>
                  <a:pt x="0" y="207419"/>
                </a:lnTo>
                <a:lnTo>
                  <a:pt x="9015" y="246353"/>
                </a:lnTo>
                <a:lnTo>
                  <a:pt x="28154" y="279731"/>
                </a:lnTo>
                <a:lnTo>
                  <a:pt x="57783" y="303994"/>
                </a:lnTo>
                <a:lnTo>
                  <a:pt x="98269" y="315582"/>
                </a:lnTo>
                <a:lnTo>
                  <a:pt x="143528" y="313406"/>
                </a:lnTo>
                <a:lnTo>
                  <a:pt x="191894" y="300388"/>
                </a:lnTo>
                <a:lnTo>
                  <a:pt x="237486" y="278815"/>
                </a:lnTo>
                <a:lnTo>
                  <a:pt x="109534" y="278815"/>
                </a:lnTo>
                <a:lnTo>
                  <a:pt x="68582" y="267133"/>
                </a:lnTo>
                <a:lnTo>
                  <a:pt x="45755" y="237981"/>
                </a:lnTo>
                <a:lnTo>
                  <a:pt x="38030" y="198649"/>
                </a:lnTo>
                <a:lnTo>
                  <a:pt x="42382" y="156427"/>
                </a:lnTo>
                <a:lnTo>
                  <a:pt x="55788" y="118605"/>
                </a:lnTo>
                <a:lnTo>
                  <a:pt x="85541" y="84082"/>
                </a:lnTo>
                <a:lnTo>
                  <a:pt x="126108" y="65538"/>
                </a:lnTo>
                <a:lnTo>
                  <a:pt x="172027" y="58033"/>
                </a:lnTo>
                <a:lnTo>
                  <a:pt x="217840" y="56629"/>
                </a:lnTo>
                <a:lnTo>
                  <a:pt x="227212" y="56629"/>
                </a:lnTo>
                <a:lnTo>
                  <a:pt x="232940" y="51028"/>
                </a:lnTo>
                <a:lnTo>
                  <a:pt x="235086" y="44145"/>
                </a:lnTo>
                <a:lnTo>
                  <a:pt x="309697" y="44145"/>
                </a:lnTo>
                <a:lnTo>
                  <a:pt x="306410" y="38633"/>
                </a:lnTo>
                <a:lnTo>
                  <a:pt x="285157" y="19770"/>
                </a:lnTo>
                <a:lnTo>
                  <a:pt x="257718" y="8086"/>
                </a:lnTo>
                <a:lnTo>
                  <a:pt x="227764" y="2018"/>
                </a:lnTo>
                <a:lnTo>
                  <a:pt x="198968" y="0"/>
                </a:lnTo>
                <a:close/>
              </a:path>
              <a:path w="338454" h="315595" extrusionOk="0">
                <a:moveTo>
                  <a:pt x="309697" y="44145"/>
                </a:moveTo>
                <a:lnTo>
                  <a:pt x="235086" y="44145"/>
                </a:lnTo>
                <a:lnTo>
                  <a:pt x="251921" y="50776"/>
                </a:lnTo>
                <a:lnTo>
                  <a:pt x="267376" y="59515"/>
                </a:lnTo>
                <a:lnTo>
                  <a:pt x="280517" y="70202"/>
                </a:lnTo>
                <a:lnTo>
                  <a:pt x="290408" y="82676"/>
                </a:lnTo>
                <a:lnTo>
                  <a:pt x="300513" y="112122"/>
                </a:lnTo>
                <a:lnTo>
                  <a:pt x="299021" y="142573"/>
                </a:lnTo>
                <a:lnTo>
                  <a:pt x="272145" y="196811"/>
                </a:lnTo>
                <a:lnTo>
                  <a:pt x="239256" y="228905"/>
                </a:lnTo>
                <a:lnTo>
                  <a:pt x="199245" y="255101"/>
                </a:lnTo>
                <a:lnTo>
                  <a:pt x="155032" y="272653"/>
                </a:lnTo>
                <a:lnTo>
                  <a:pt x="109534" y="278815"/>
                </a:lnTo>
                <a:lnTo>
                  <a:pt x="237486" y="278815"/>
                </a:lnTo>
                <a:lnTo>
                  <a:pt x="281361" y="247692"/>
                </a:lnTo>
                <a:lnTo>
                  <a:pt x="314169" y="210948"/>
                </a:lnTo>
                <a:lnTo>
                  <a:pt x="333499" y="169227"/>
                </a:lnTo>
                <a:lnTo>
                  <a:pt x="338346" y="134295"/>
                </a:lnTo>
                <a:lnTo>
                  <a:pt x="335099" y="100615"/>
                </a:lnTo>
                <a:lnTo>
                  <a:pt x="324280" y="68593"/>
                </a:lnTo>
                <a:lnTo>
                  <a:pt x="309697" y="44145"/>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 name="Google Shape;185;p22"/>
          <p:cNvSpPr/>
          <p:nvPr/>
        </p:nvSpPr>
        <p:spPr>
          <a:xfrm>
            <a:off x="4714003" y="2551639"/>
            <a:ext cx="922219" cy="56627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 name="Google Shape;186;p22"/>
          <p:cNvSpPr/>
          <p:nvPr/>
        </p:nvSpPr>
        <p:spPr>
          <a:xfrm>
            <a:off x="5886418" y="2736491"/>
            <a:ext cx="863902" cy="633976"/>
          </a:xfrm>
          <a:custGeom>
            <a:avLst/>
            <a:gdLst/>
            <a:ahLst/>
            <a:cxnLst/>
            <a:rect l="l" t="t" r="r" b="b"/>
            <a:pathLst>
              <a:path w="1010284" h="932179" extrusionOk="0">
                <a:moveTo>
                  <a:pt x="401470" y="106680"/>
                </a:moveTo>
                <a:lnTo>
                  <a:pt x="379722" y="106680"/>
                </a:lnTo>
                <a:lnTo>
                  <a:pt x="335584" y="111760"/>
                </a:lnTo>
                <a:lnTo>
                  <a:pt x="291200" y="119380"/>
                </a:lnTo>
                <a:lnTo>
                  <a:pt x="247591" y="130810"/>
                </a:lnTo>
                <a:lnTo>
                  <a:pt x="205782" y="144780"/>
                </a:lnTo>
                <a:lnTo>
                  <a:pt x="158713" y="166370"/>
                </a:lnTo>
                <a:lnTo>
                  <a:pt x="115914" y="194310"/>
                </a:lnTo>
                <a:lnTo>
                  <a:pt x="78281" y="227330"/>
                </a:lnTo>
                <a:lnTo>
                  <a:pt x="46705" y="265430"/>
                </a:lnTo>
                <a:lnTo>
                  <a:pt x="22081" y="309880"/>
                </a:lnTo>
                <a:lnTo>
                  <a:pt x="5300" y="359410"/>
                </a:lnTo>
                <a:lnTo>
                  <a:pt x="0" y="407670"/>
                </a:lnTo>
                <a:lnTo>
                  <a:pt x="5638" y="454660"/>
                </a:lnTo>
                <a:lnTo>
                  <a:pt x="20828" y="501650"/>
                </a:lnTo>
                <a:lnTo>
                  <a:pt x="44180" y="544830"/>
                </a:lnTo>
                <a:lnTo>
                  <a:pt x="74307" y="582930"/>
                </a:lnTo>
                <a:lnTo>
                  <a:pt x="109821" y="614680"/>
                </a:lnTo>
                <a:lnTo>
                  <a:pt x="148978" y="638810"/>
                </a:lnTo>
                <a:lnTo>
                  <a:pt x="162653" y="645160"/>
                </a:lnTo>
                <a:lnTo>
                  <a:pt x="151419" y="697230"/>
                </a:lnTo>
                <a:lnTo>
                  <a:pt x="148911" y="749300"/>
                </a:lnTo>
                <a:lnTo>
                  <a:pt x="154053" y="801370"/>
                </a:lnTo>
                <a:lnTo>
                  <a:pt x="165770" y="853440"/>
                </a:lnTo>
                <a:lnTo>
                  <a:pt x="182986" y="902970"/>
                </a:lnTo>
                <a:lnTo>
                  <a:pt x="204284" y="932180"/>
                </a:lnTo>
                <a:lnTo>
                  <a:pt x="228226" y="930910"/>
                </a:lnTo>
                <a:lnTo>
                  <a:pt x="252490" y="909320"/>
                </a:lnTo>
                <a:lnTo>
                  <a:pt x="267980" y="889000"/>
                </a:lnTo>
                <a:lnTo>
                  <a:pt x="216946" y="889000"/>
                </a:lnTo>
                <a:lnTo>
                  <a:pt x="215282" y="885190"/>
                </a:lnTo>
                <a:lnTo>
                  <a:pt x="213872" y="880110"/>
                </a:lnTo>
                <a:lnTo>
                  <a:pt x="212336" y="876300"/>
                </a:lnTo>
                <a:lnTo>
                  <a:pt x="196401" y="822960"/>
                </a:lnTo>
                <a:lnTo>
                  <a:pt x="187566" y="768350"/>
                </a:lnTo>
                <a:lnTo>
                  <a:pt x="187277" y="715010"/>
                </a:lnTo>
                <a:lnTo>
                  <a:pt x="196981" y="660400"/>
                </a:lnTo>
                <a:lnTo>
                  <a:pt x="219407" y="660400"/>
                </a:lnTo>
                <a:lnTo>
                  <a:pt x="226920" y="654050"/>
                </a:lnTo>
                <a:lnTo>
                  <a:pt x="229339" y="641350"/>
                </a:lnTo>
                <a:lnTo>
                  <a:pt x="220108" y="629920"/>
                </a:lnTo>
                <a:lnTo>
                  <a:pt x="212755" y="626110"/>
                </a:lnTo>
                <a:lnTo>
                  <a:pt x="198518" y="619760"/>
                </a:lnTo>
                <a:lnTo>
                  <a:pt x="196270" y="618490"/>
                </a:lnTo>
                <a:lnTo>
                  <a:pt x="193578" y="617220"/>
                </a:lnTo>
                <a:lnTo>
                  <a:pt x="190682" y="615950"/>
                </a:lnTo>
                <a:lnTo>
                  <a:pt x="167028" y="604520"/>
                </a:lnTo>
                <a:lnTo>
                  <a:pt x="122943" y="576580"/>
                </a:lnTo>
                <a:lnTo>
                  <a:pt x="79730" y="529590"/>
                </a:lnTo>
                <a:lnTo>
                  <a:pt x="46198" y="463550"/>
                </a:lnTo>
                <a:lnTo>
                  <a:pt x="38041" y="429260"/>
                </a:lnTo>
                <a:lnTo>
                  <a:pt x="38179" y="379730"/>
                </a:lnTo>
                <a:lnTo>
                  <a:pt x="50668" y="334010"/>
                </a:lnTo>
                <a:lnTo>
                  <a:pt x="73307" y="292100"/>
                </a:lnTo>
                <a:lnTo>
                  <a:pt x="103900" y="254000"/>
                </a:lnTo>
                <a:lnTo>
                  <a:pt x="140249" y="222250"/>
                </a:lnTo>
                <a:lnTo>
                  <a:pt x="180154" y="195580"/>
                </a:lnTo>
                <a:lnTo>
                  <a:pt x="223081" y="173990"/>
                </a:lnTo>
                <a:lnTo>
                  <a:pt x="270056" y="158750"/>
                </a:lnTo>
                <a:lnTo>
                  <a:pt x="319409" y="149860"/>
                </a:lnTo>
                <a:lnTo>
                  <a:pt x="369474" y="146050"/>
                </a:lnTo>
                <a:lnTo>
                  <a:pt x="548855" y="146050"/>
                </a:lnTo>
                <a:lnTo>
                  <a:pt x="546308" y="144780"/>
                </a:lnTo>
                <a:lnTo>
                  <a:pt x="535783" y="139700"/>
                </a:lnTo>
                <a:lnTo>
                  <a:pt x="514266" y="132080"/>
                </a:lnTo>
                <a:lnTo>
                  <a:pt x="503305" y="127000"/>
                </a:lnTo>
                <a:lnTo>
                  <a:pt x="512327" y="116840"/>
                </a:lnTo>
                <a:lnTo>
                  <a:pt x="466640" y="116840"/>
                </a:lnTo>
                <a:lnTo>
                  <a:pt x="445028" y="111760"/>
                </a:lnTo>
                <a:lnTo>
                  <a:pt x="423272" y="107950"/>
                </a:lnTo>
                <a:lnTo>
                  <a:pt x="401470" y="106680"/>
                </a:lnTo>
                <a:close/>
              </a:path>
              <a:path w="1010284" h="932179" extrusionOk="0">
                <a:moveTo>
                  <a:pt x="457115" y="619760"/>
                </a:moveTo>
                <a:lnTo>
                  <a:pt x="449076" y="623570"/>
                </a:lnTo>
                <a:lnTo>
                  <a:pt x="444441" y="629920"/>
                </a:lnTo>
                <a:lnTo>
                  <a:pt x="409525" y="640080"/>
                </a:lnTo>
                <a:lnTo>
                  <a:pt x="356323" y="668020"/>
                </a:lnTo>
                <a:lnTo>
                  <a:pt x="340228" y="707390"/>
                </a:lnTo>
                <a:lnTo>
                  <a:pt x="331068" y="730250"/>
                </a:lnTo>
                <a:lnTo>
                  <a:pt x="311644" y="759460"/>
                </a:lnTo>
                <a:lnTo>
                  <a:pt x="290117" y="788670"/>
                </a:lnTo>
                <a:lnTo>
                  <a:pt x="268914" y="817880"/>
                </a:lnTo>
                <a:lnTo>
                  <a:pt x="244015" y="857250"/>
                </a:lnTo>
                <a:lnTo>
                  <a:pt x="236307" y="864870"/>
                </a:lnTo>
                <a:lnTo>
                  <a:pt x="229008" y="873760"/>
                </a:lnTo>
                <a:lnTo>
                  <a:pt x="223791" y="882650"/>
                </a:lnTo>
                <a:lnTo>
                  <a:pt x="220705" y="885190"/>
                </a:lnTo>
                <a:lnTo>
                  <a:pt x="218444" y="887730"/>
                </a:lnTo>
                <a:lnTo>
                  <a:pt x="216946" y="889000"/>
                </a:lnTo>
                <a:lnTo>
                  <a:pt x="267980" y="889000"/>
                </a:lnTo>
                <a:lnTo>
                  <a:pt x="274756" y="880110"/>
                </a:lnTo>
                <a:lnTo>
                  <a:pt x="292701" y="853440"/>
                </a:lnTo>
                <a:lnTo>
                  <a:pt x="306811" y="834390"/>
                </a:lnTo>
                <a:lnTo>
                  <a:pt x="320387" y="814070"/>
                </a:lnTo>
                <a:lnTo>
                  <a:pt x="333592" y="795020"/>
                </a:lnTo>
                <a:lnTo>
                  <a:pt x="346587" y="774700"/>
                </a:lnTo>
                <a:lnTo>
                  <a:pt x="356416" y="759460"/>
                </a:lnTo>
                <a:lnTo>
                  <a:pt x="367276" y="744220"/>
                </a:lnTo>
                <a:lnTo>
                  <a:pt x="377059" y="728980"/>
                </a:lnTo>
                <a:lnTo>
                  <a:pt x="383659" y="713740"/>
                </a:lnTo>
                <a:lnTo>
                  <a:pt x="384831" y="702310"/>
                </a:lnTo>
                <a:lnTo>
                  <a:pt x="384697" y="695960"/>
                </a:lnTo>
                <a:lnTo>
                  <a:pt x="388549" y="689610"/>
                </a:lnTo>
                <a:lnTo>
                  <a:pt x="401680" y="683260"/>
                </a:lnTo>
                <a:lnTo>
                  <a:pt x="412343" y="679450"/>
                </a:lnTo>
                <a:lnTo>
                  <a:pt x="423443" y="675640"/>
                </a:lnTo>
                <a:lnTo>
                  <a:pt x="445520" y="670560"/>
                </a:lnTo>
                <a:lnTo>
                  <a:pt x="456290" y="666750"/>
                </a:lnTo>
                <a:lnTo>
                  <a:pt x="688047" y="666750"/>
                </a:lnTo>
                <a:lnTo>
                  <a:pt x="694669" y="660400"/>
                </a:lnTo>
                <a:lnTo>
                  <a:pt x="552285" y="660400"/>
                </a:lnTo>
                <a:lnTo>
                  <a:pt x="522179" y="659130"/>
                </a:lnTo>
                <a:lnTo>
                  <a:pt x="495000" y="650240"/>
                </a:lnTo>
                <a:lnTo>
                  <a:pt x="504388" y="646430"/>
                </a:lnTo>
                <a:lnTo>
                  <a:pt x="532007" y="631190"/>
                </a:lnTo>
                <a:lnTo>
                  <a:pt x="545620" y="622300"/>
                </a:lnTo>
                <a:lnTo>
                  <a:pt x="464570" y="622300"/>
                </a:lnTo>
                <a:lnTo>
                  <a:pt x="457115" y="619760"/>
                </a:lnTo>
                <a:close/>
              </a:path>
              <a:path w="1010284" h="932179" extrusionOk="0">
                <a:moveTo>
                  <a:pt x="749345" y="650240"/>
                </a:moveTo>
                <a:lnTo>
                  <a:pt x="707902" y="650240"/>
                </a:lnTo>
                <a:lnTo>
                  <a:pt x="715677" y="665480"/>
                </a:lnTo>
                <a:lnTo>
                  <a:pt x="722430" y="680720"/>
                </a:lnTo>
                <a:lnTo>
                  <a:pt x="729846" y="695960"/>
                </a:lnTo>
                <a:lnTo>
                  <a:pt x="739614" y="709930"/>
                </a:lnTo>
                <a:lnTo>
                  <a:pt x="764970" y="741680"/>
                </a:lnTo>
                <a:lnTo>
                  <a:pt x="790097" y="773430"/>
                </a:lnTo>
                <a:lnTo>
                  <a:pt x="818167" y="801370"/>
                </a:lnTo>
                <a:lnTo>
                  <a:pt x="852352" y="822960"/>
                </a:lnTo>
                <a:lnTo>
                  <a:pt x="861971" y="825500"/>
                </a:lnTo>
                <a:lnTo>
                  <a:pt x="871010" y="822960"/>
                </a:lnTo>
                <a:lnTo>
                  <a:pt x="877718" y="816610"/>
                </a:lnTo>
                <a:lnTo>
                  <a:pt x="880343" y="807720"/>
                </a:lnTo>
                <a:lnTo>
                  <a:pt x="879652" y="773430"/>
                </a:lnTo>
                <a:lnTo>
                  <a:pt x="842497" y="773430"/>
                </a:lnTo>
                <a:lnTo>
                  <a:pt x="818972" y="751840"/>
                </a:lnTo>
                <a:lnTo>
                  <a:pt x="797783" y="727710"/>
                </a:lnTo>
                <a:lnTo>
                  <a:pt x="778685" y="702310"/>
                </a:lnTo>
                <a:lnTo>
                  <a:pt x="761433" y="676910"/>
                </a:lnTo>
                <a:lnTo>
                  <a:pt x="752372" y="657860"/>
                </a:lnTo>
                <a:lnTo>
                  <a:pt x="749345" y="650240"/>
                </a:lnTo>
                <a:close/>
              </a:path>
              <a:path w="1010284" h="932179" extrusionOk="0">
                <a:moveTo>
                  <a:pt x="872060" y="38100"/>
                </a:moveTo>
                <a:lnTo>
                  <a:pt x="715422" y="38100"/>
                </a:lnTo>
                <a:lnTo>
                  <a:pt x="765709" y="39370"/>
                </a:lnTo>
                <a:lnTo>
                  <a:pt x="814786" y="53340"/>
                </a:lnTo>
                <a:lnTo>
                  <a:pt x="881823" y="86360"/>
                </a:lnTo>
                <a:lnTo>
                  <a:pt x="937772" y="135890"/>
                </a:lnTo>
                <a:lnTo>
                  <a:pt x="959953" y="177800"/>
                </a:lnTo>
                <a:lnTo>
                  <a:pt x="971743" y="228600"/>
                </a:lnTo>
                <a:lnTo>
                  <a:pt x="974425" y="279400"/>
                </a:lnTo>
                <a:lnTo>
                  <a:pt x="969281" y="327660"/>
                </a:lnTo>
                <a:lnTo>
                  <a:pt x="938966" y="393700"/>
                </a:lnTo>
                <a:lnTo>
                  <a:pt x="894630" y="452120"/>
                </a:lnTo>
                <a:lnTo>
                  <a:pt x="855858" y="487680"/>
                </a:lnTo>
                <a:lnTo>
                  <a:pt x="840427" y="497840"/>
                </a:lnTo>
                <a:lnTo>
                  <a:pt x="813198" y="528320"/>
                </a:lnTo>
                <a:lnTo>
                  <a:pt x="812515" y="537210"/>
                </a:lnTo>
                <a:lnTo>
                  <a:pt x="814503" y="546100"/>
                </a:lnTo>
                <a:lnTo>
                  <a:pt x="817363" y="554990"/>
                </a:lnTo>
                <a:lnTo>
                  <a:pt x="819294" y="563880"/>
                </a:lnTo>
                <a:lnTo>
                  <a:pt x="821386" y="580390"/>
                </a:lnTo>
                <a:lnTo>
                  <a:pt x="824104" y="598170"/>
                </a:lnTo>
                <a:lnTo>
                  <a:pt x="827056" y="615950"/>
                </a:lnTo>
                <a:lnTo>
                  <a:pt x="829848" y="633730"/>
                </a:lnTo>
                <a:lnTo>
                  <a:pt x="834616" y="668020"/>
                </a:lnTo>
                <a:lnTo>
                  <a:pt x="838301" y="703580"/>
                </a:lnTo>
                <a:lnTo>
                  <a:pt x="840922" y="737870"/>
                </a:lnTo>
                <a:lnTo>
                  <a:pt x="842497" y="773430"/>
                </a:lnTo>
                <a:lnTo>
                  <a:pt x="879652" y="773430"/>
                </a:lnTo>
                <a:lnTo>
                  <a:pt x="879397" y="760730"/>
                </a:lnTo>
                <a:lnTo>
                  <a:pt x="876601" y="715010"/>
                </a:lnTo>
                <a:lnTo>
                  <a:pt x="872022" y="669290"/>
                </a:lnTo>
                <a:lnTo>
                  <a:pt x="865725" y="623570"/>
                </a:lnTo>
                <a:lnTo>
                  <a:pt x="863125" y="601980"/>
                </a:lnTo>
                <a:lnTo>
                  <a:pt x="860709" y="580390"/>
                </a:lnTo>
                <a:lnTo>
                  <a:pt x="857206" y="558800"/>
                </a:lnTo>
                <a:lnTo>
                  <a:pt x="851349" y="539750"/>
                </a:lnTo>
                <a:lnTo>
                  <a:pt x="857579" y="532130"/>
                </a:lnTo>
                <a:lnTo>
                  <a:pt x="873912" y="520700"/>
                </a:lnTo>
                <a:lnTo>
                  <a:pt x="891952" y="509270"/>
                </a:lnTo>
                <a:lnTo>
                  <a:pt x="903305" y="502920"/>
                </a:lnTo>
                <a:lnTo>
                  <a:pt x="915952" y="490220"/>
                </a:lnTo>
                <a:lnTo>
                  <a:pt x="927606" y="474980"/>
                </a:lnTo>
                <a:lnTo>
                  <a:pt x="938727" y="459740"/>
                </a:lnTo>
                <a:lnTo>
                  <a:pt x="949774" y="445770"/>
                </a:lnTo>
                <a:lnTo>
                  <a:pt x="973578" y="412750"/>
                </a:lnTo>
                <a:lnTo>
                  <a:pt x="991887" y="377190"/>
                </a:lnTo>
                <a:lnTo>
                  <a:pt x="1005330" y="331470"/>
                </a:lnTo>
                <a:lnTo>
                  <a:pt x="1010147" y="284480"/>
                </a:lnTo>
                <a:lnTo>
                  <a:pt x="1007986" y="237490"/>
                </a:lnTo>
                <a:lnTo>
                  <a:pt x="1000498" y="190500"/>
                </a:lnTo>
                <a:lnTo>
                  <a:pt x="984895" y="144780"/>
                </a:lnTo>
                <a:lnTo>
                  <a:pt x="959269" y="105410"/>
                </a:lnTo>
                <a:lnTo>
                  <a:pt x="925581" y="71120"/>
                </a:lnTo>
                <a:lnTo>
                  <a:pt x="885790" y="44450"/>
                </a:lnTo>
                <a:lnTo>
                  <a:pt x="872060" y="38100"/>
                </a:lnTo>
                <a:close/>
              </a:path>
              <a:path w="1010284" h="932179" extrusionOk="0">
                <a:moveTo>
                  <a:pt x="688047" y="666750"/>
                </a:moveTo>
                <a:lnTo>
                  <a:pt x="456290" y="666750"/>
                </a:lnTo>
                <a:lnTo>
                  <a:pt x="471148" y="679450"/>
                </a:lnTo>
                <a:lnTo>
                  <a:pt x="487857" y="689610"/>
                </a:lnTo>
                <a:lnTo>
                  <a:pt x="506369" y="695960"/>
                </a:lnTo>
                <a:lnTo>
                  <a:pt x="526635" y="698500"/>
                </a:lnTo>
                <a:lnTo>
                  <a:pt x="562297" y="698500"/>
                </a:lnTo>
                <a:lnTo>
                  <a:pt x="601868" y="694690"/>
                </a:lnTo>
                <a:lnTo>
                  <a:pt x="640494" y="688340"/>
                </a:lnTo>
                <a:lnTo>
                  <a:pt x="673320" y="675640"/>
                </a:lnTo>
                <a:lnTo>
                  <a:pt x="682020" y="670560"/>
                </a:lnTo>
                <a:lnTo>
                  <a:pt x="686719" y="668020"/>
                </a:lnTo>
                <a:lnTo>
                  <a:pt x="688047" y="666750"/>
                </a:lnTo>
                <a:close/>
              </a:path>
              <a:path w="1010284" h="932179" extrusionOk="0">
                <a:moveTo>
                  <a:pt x="219407" y="660400"/>
                </a:moveTo>
                <a:lnTo>
                  <a:pt x="198429" y="660400"/>
                </a:lnTo>
                <a:lnTo>
                  <a:pt x="201337" y="662940"/>
                </a:lnTo>
                <a:lnTo>
                  <a:pt x="216402" y="662940"/>
                </a:lnTo>
                <a:lnTo>
                  <a:pt x="219407" y="660400"/>
                </a:lnTo>
                <a:close/>
              </a:path>
              <a:path w="1010284" h="932179" extrusionOk="0">
                <a:moveTo>
                  <a:pt x="705486" y="608330"/>
                </a:moveTo>
                <a:lnTo>
                  <a:pt x="698276" y="610870"/>
                </a:lnTo>
                <a:lnTo>
                  <a:pt x="691513" y="614680"/>
                </a:lnTo>
                <a:lnTo>
                  <a:pt x="684941" y="619760"/>
                </a:lnTo>
                <a:lnTo>
                  <a:pt x="668183" y="631190"/>
                </a:lnTo>
                <a:lnTo>
                  <a:pt x="652065" y="641350"/>
                </a:lnTo>
                <a:lnTo>
                  <a:pt x="634583" y="648970"/>
                </a:lnTo>
                <a:lnTo>
                  <a:pt x="613732" y="652780"/>
                </a:lnTo>
                <a:lnTo>
                  <a:pt x="552285" y="660400"/>
                </a:lnTo>
                <a:lnTo>
                  <a:pt x="694669" y="660400"/>
                </a:lnTo>
                <a:lnTo>
                  <a:pt x="699901" y="655320"/>
                </a:lnTo>
                <a:lnTo>
                  <a:pt x="703280" y="652780"/>
                </a:lnTo>
                <a:lnTo>
                  <a:pt x="705934" y="651510"/>
                </a:lnTo>
                <a:lnTo>
                  <a:pt x="707902" y="650240"/>
                </a:lnTo>
                <a:lnTo>
                  <a:pt x="749345" y="650240"/>
                </a:lnTo>
                <a:lnTo>
                  <a:pt x="743794" y="636270"/>
                </a:lnTo>
                <a:lnTo>
                  <a:pt x="732027" y="618490"/>
                </a:lnTo>
                <a:lnTo>
                  <a:pt x="713401" y="609600"/>
                </a:lnTo>
                <a:lnTo>
                  <a:pt x="705486" y="608330"/>
                </a:lnTo>
                <a:close/>
              </a:path>
              <a:path w="1010284" h="932179" extrusionOk="0">
                <a:moveTo>
                  <a:pt x="581976" y="162560"/>
                </a:moveTo>
                <a:lnTo>
                  <a:pt x="483354" y="162560"/>
                </a:lnTo>
                <a:lnTo>
                  <a:pt x="531987" y="180340"/>
                </a:lnTo>
                <a:lnTo>
                  <a:pt x="575711" y="204470"/>
                </a:lnTo>
                <a:lnTo>
                  <a:pt x="612956" y="234950"/>
                </a:lnTo>
                <a:lnTo>
                  <a:pt x="642152" y="271780"/>
                </a:lnTo>
                <a:lnTo>
                  <a:pt x="661730" y="316230"/>
                </a:lnTo>
                <a:lnTo>
                  <a:pt x="670120" y="369570"/>
                </a:lnTo>
                <a:lnTo>
                  <a:pt x="664558" y="419100"/>
                </a:lnTo>
                <a:lnTo>
                  <a:pt x="645878" y="466090"/>
                </a:lnTo>
                <a:lnTo>
                  <a:pt x="617088" y="509270"/>
                </a:lnTo>
                <a:lnTo>
                  <a:pt x="581196" y="547370"/>
                </a:lnTo>
                <a:lnTo>
                  <a:pt x="541212" y="580390"/>
                </a:lnTo>
                <a:lnTo>
                  <a:pt x="500143" y="607060"/>
                </a:lnTo>
                <a:lnTo>
                  <a:pt x="491422" y="610870"/>
                </a:lnTo>
                <a:lnTo>
                  <a:pt x="482571" y="615950"/>
                </a:lnTo>
                <a:lnTo>
                  <a:pt x="473613" y="618490"/>
                </a:lnTo>
                <a:lnTo>
                  <a:pt x="464570" y="622300"/>
                </a:lnTo>
                <a:lnTo>
                  <a:pt x="545620" y="622300"/>
                </a:lnTo>
                <a:lnTo>
                  <a:pt x="606900" y="575310"/>
                </a:lnTo>
                <a:lnTo>
                  <a:pt x="638974" y="541020"/>
                </a:lnTo>
                <a:lnTo>
                  <a:pt x="666086" y="501650"/>
                </a:lnTo>
                <a:lnTo>
                  <a:pt x="687204" y="459740"/>
                </a:lnTo>
                <a:lnTo>
                  <a:pt x="701293" y="416560"/>
                </a:lnTo>
                <a:lnTo>
                  <a:pt x="707318" y="369570"/>
                </a:lnTo>
                <a:lnTo>
                  <a:pt x="702879" y="320040"/>
                </a:lnTo>
                <a:lnTo>
                  <a:pt x="687114" y="274320"/>
                </a:lnTo>
                <a:lnTo>
                  <a:pt x="661798" y="232410"/>
                </a:lnTo>
                <a:lnTo>
                  <a:pt x="628708" y="196850"/>
                </a:lnTo>
                <a:lnTo>
                  <a:pt x="589619" y="166370"/>
                </a:lnTo>
                <a:lnTo>
                  <a:pt x="581976" y="162560"/>
                </a:lnTo>
                <a:close/>
              </a:path>
              <a:path w="1010284" h="932179" extrusionOk="0">
                <a:moveTo>
                  <a:pt x="548855" y="146050"/>
                </a:moveTo>
                <a:lnTo>
                  <a:pt x="369474" y="146050"/>
                </a:lnTo>
                <a:lnTo>
                  <a:pt x="418582" y="148590"/>
                </a:lnTo>
                <a:lnTo>
                  <a:pt x="465066" y="156210"/>
                </a:lnTo>
                <a:lnTo>
                  <a:pt x="470031" y="161290"/>
                </a:lnTo>
                <a:lnTo>
                  <a:pt x="477181" y="163830"/>
                </a:lnTo>
                <a:lnTo>
                  <a:pt x="483354" y="162560"/>
                </a:lnTo>
                <a:lnTo>
                  <a:pt x="581976" y="162560"/>
                </a:lnTo>
                <a:lnTo>
                  <a:pt x="548855" y="146050"/>
                </a:lnTo>
                <a:close/>
              </a:path>
              <a:path w="1010284" h="932179" extrusionOk="0">
                <a:moveTo>
                  <a:pt x="710354" y="0"/>
                </a:moveTo>
                <a:lnTo>
                  <a:pt x="664922" y="3810"/>
                </a:lnTo>
                <a:lnTo>
                  <a:pt x="616663" y="13970"/>
                </a:lnTo>
                <a:lnTo>
                  <a:pt x="569140" y="30480"/>
                </a:lnTo>
                <a:lnTo>
                  <a:pt x="525919" y="53340"/>
                </a:lnTo>
                <a:lnTo>
                  <a:pt x="490564" y="81280"/>
                </a:lnTo>
                <a:lnTo>
                  <a:pt x="466640" y="116840"/>
                </a:lnTo>
                <a:lnTo>
                  <a:pt x="512327" y="116840"/>
                </a:lnTo>
                <a:lnTo>
                  <a:pt x="524733" y="102870"/>
                </a:lnTo>
                <a:lnTo>
                  <a:pt x="553786" y="82550"/>
                </a:lnTo>
                <a:lnTo>
                  <a:pt x="585771" y="68580"/>
                </a:lnTo>
                <a:lnTo>
                  <a:pt x="615992" y="58420"/>
                </a:lnTo>
                <a:lnTo>
                  <a:pt x="665119" y="44450"/>
                </a:lnTo>
                <a:lnTo>
                  <a:pt x="715422" y="38100"/>
                </a:lnTo>
                <a:lnTo>
                  <a:pt x="872060" y="38100"/>
                </a:lnTo>
                <a:lnTo>
                  <a:pt x="841855" y="24130"/>
                </a:lnTo>
                <a:lnTo>
                  <a:pt x="795736" y="8890"/>
                </a:lnTo>
                <a:lnTo>
                  <a:pt x="749393" y="1270"/>
                </a:lnTo>
                <a:lnTo>
                  <a:pt x="710354" y="0"/>
                </a:lnTo>
                <a:close/>
              </a:path>
            </a:pathLst>
          </a:custGeom>
          <a:solidFill>
            <a:srgbClr val="038B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 name="Google Shape;187;p22"/>
          <p:cNvSpPr/>
          <p:nvPr/>
        </p:nvSpPr>
        <p:spPr>
          <a:xfrm>
            <a:off x="7121101" y="2913691"/>
            <a:ext cx="681456" cy="635703"/>
          </a:xfrm>
          <a:custGeom>
            <a:avLst/>
            <a:gdLst/>
            <a:ahLst/>
            <a:cxnLst/>
            <a:rect l="l" t="t" r="r" b="b"/>
            <a:pathLst>
              <a:path w="796925" h="934720" extrusionOk="0">
                <a:moveTo>
                  <a:pt x="199083" y="0"/>
                </a:moveTo>
                <a:lnTo>
                  <a:pt x="183400" y="1270"/>
                </a:lnTo>
                <a:lnTo>
                  <a:pt x="146356" y="6350"/>
                </a:lnTo>
                <a:lnTo>
                  <a:pt x="109431" y="10160"/>
                </a:lnTo>
                <a:lnTo>
                  <a:pt x="35166" y="13970"/>
                </a:lnTo>
                <a:lnTo>
                  <a:pt x="231" y="46990"/>
                </a:lnTo>
                <a:lnTo>
                  <a:pt x="0" y="66040"/>
                </a:lnTo>
                <a:lnTo>
                  <a:pt x="1639" y="82550"/>
                </a:lnTo>
                <a:lnTo>
                  <a:pt x="3508" y="99060"/>
                </a:lnTo>
                <a:lnTo>
                  <a:pt x="4914" y="115570"/>
                </a:lnTo>
                <a:lnTo>
                  <a:pt x="5168" y="133350"/>
                </a:lnTo>
                <a:lnTo>
                  <a:pt x="5292" y="148590"/>
                </a:lnTo>
                <a:lnTo>
                  <a:pt x="6402" y="163830"/>
                </a:lnTo>
                <a:lnTo>
                  <a:pt x="8181" y="179070"/>
                </a:lnTo>
                <a:lnTo>
                  <a:pt x="10312" y="194310"/>
                </a:lnTo>
                <a:lnTo>
                  <a:pt x="6525" y="200660"/>
                </a:lnTo>
                <a:lnTo>
                  <a:pt x="5835" y="208280"/>
                </a:lnTo>
                <a:lnTo>
                  <a:pt x="8251" y="214630"/>
                </a:lnTo>
                <a:lnTo>
                  <a:pt x="13779" y="219710"/>
                </a:lnTo>
                <a:lnTo>
                  <a:pt x="14058" y="222250"/>
                </a:lnTo>
                <a:lnTo>
                  <a:pt x="16056" y="259080"/>
                </a:lnTo>
                <a:lnTo>
                  <a:pt x="14692" y="297180"/>
                </a:lnTo>
                <a:lnTo>
                  <a:pt x="11906" y="335280"/>
                </a:lnTo>
                <a:lnTo>
                  <a:pt x="9524" y="372110"/>
                </a:lnTo>
                <a:lnTo>
                  <a:pt x="7751" y="416560"/>
                </a:lnTo>
                <a:lnTo>
                  <a:pt x="6375" y="461010"/>
                </a:lnTo>
                <a:lnTo>
                  <a:pt x="5485" y="506730"/>
                </a:lnTo>
                <a:lnTo>
                  <a:pt x="5218" y="613410"/>
                </a:lnTo>
                <a:lnTo>
                  <a:pt x="5405" y="646430"/>
                </a:lnTo>
                <a:lnTo>
                  <a:pt x="6563" y="693420"/>
                </a:lnTo>
                <a:lnTo>
                  <a:pt x="9179" y="740410"/>
                </a:lnTo>
                <a:lnTo>
                  <a:pt x="13828" y="787400"/>
                </a:lnTo>
                <a:lnTo>
                  <a:pt x="21084" y="834390"/>
                </a:lnTo>
                <a:lnTo>
                  <a:pt x="31521" y="880110"/>
                </a:lnTo>
                <a:lnTo>
                  <a:pt x="52645" y="929640"/>
                </a:lnTo>
                <a:lnTo>
                  <a:pt x="70472" y="934720"/>
                </a:lnTo>
                <a:lnTo>
                  <a:pt x="112221" y="934720"/>
                </a:lnTo>
                <a:lnTo>
                  <a:pt x="237667" y="930910"/>
                </a:lnTo>
                <a:lnTo>
                  <a:pt x="276991" y="928370"/>
                </a:lnTo>
                <a:lnTo>
                  <a:pt x="315920" y="924560"/>
                </a:lnTo>
                <a:lnTo>
                  <a:pt x="354737" y="918210"/>
                </a:lnTo>
                <a:lnTo>
                  <a:pt x="393725" y="913130"/>
                </a:lnTo>
                <a:lnTo>
                  <a:pt x="438197" y="906780"/>
                </a:lnTo>
                <a:lnTo>
                  <a:pt x="467915" y="904240"/>
                </a:lnTo>
                <a:lnTo>
                  <a:pt x="79984" y="904240"/>
                </a:lnTo>
                <a:lnTo>
                  <a:pt x="69674" y="897890"/>
                </a:lnTo>
                <a:lnTo>
                  <a:pt x="62409" y="880110"/>
                </a:lnTo>
                <a:lnTo>
                  <a:pt x="57737" y="861060"/>
                </a:lnTo>
                <a:lnTo>
                  <a:pt x="55206" y="847090"/>
                </a:lnTo>
                <a:lnTo>
                  <a:pt x="46593" y="801370"/>
                </a:lnTo>
                <a:lnTo>
                  <a:pt x="41313" y="754380"/>
                </a:lnTo>
                <a:lnTo>
                  <a:pt x="38404" y="708660"/>
                </a:lnTo>
                <a:lnTo>
                  <a:pt x="36906" y="661670"/>
                </a:lnTo>
                <a:lnTo>
                  <a:pt x="36044" y="613410"/>
                </a:lnTo>
                <a:lnTo>
                  <a:pt x="35803" y="571500"/>
                </a:lnTo>
                <a:lnTo>
                  <a:pt x="35871" y="543560"/>
                </a:lnTo>
                <a:lnTo>
                  <a:pt x="36818" y="467360"/>
                </a:lnTo>
                <a:lnTo>
                  <a:pt x="38110" y="419100"/>
                </a:lnTo>
                <a:lnTo>
                  <a:pt x="39875" y="369570"/>
                </a:lnTo>
                <a:lnTo>
                  <a:pt x="42087" y="321310"/>
                </a:lnTo>
                <a:lnTo>
                  <a:pt x="43192" y="295910"/>
                </a:lnTo>
                <a:lnTo>
                  <a:pt x="43742" y="273050"/>
                </a:lnTo>
                <a:lnTo>
                  <a:pt x="43779" y="246380"/>
                </a:lnTo>
                <a:lnTo>
                  <a:pt x="42976" y="220980"/>
                </a:lnTo>
                <a:lnTo>
                  <a:pt x="319930" y="220980"/>
                </a:lnTo>
                <a:lnTo>
                  <a:pt x="357606" y="218440"/>
                </a:lnTo>
                <a:lnTo>
                  <a:pt x="403173" y="213360"/>
                </a:lnTo>
                <a:lnTo>
                  <a:pt x="449299" y="209550"/>
                </a:lnTo>
                <a:lnTo>
                  <a:pt x="495536" y="207010"/>
                </a:lnTo>
                <a:lnTo>
                  <a:pt x="541439" y="203200"/>
                </a:lnTo>
                <a:lnTo>
                  <a:pt x="623235" y="190500"/>
                </a:lnTo>
                <a:lnTo>
                  <a:pt x="40716" y="190500"/>
                </a:lnTo>
                <a:lnTo>
                  <a:pt x="40157" y="184150"/>
                </a:lnTo>
                <a:lnTo>
                  <a:pt x="36757" y="139700"/>
                </a:lnTo>
                <a:lnTo>
                  <a:pt x="36723" y="130810"/>
                </a:lnTo>
                <a:lnTo>
                  <a:pt x="36871" y="119380"/>
                </a:lnTo>
                <a:lnTo>
                  <a:pt x="37301" y="104140"/>
                </a:lnTo>
                <a:lnTo>
                  <a:pt x="37281" y="92710"/>
                </a:lnTo>
                <a:lnTo>
                  <a:pt x="36596" y="86360"/>
                </a:lnTo>
                <a:lnTo>
                  <a:pt x="35562" y="80010"/>
                </a:lnTo>
                <a:lnTo>
                  <a:pt x="34378" y="72390"/>
                </a:lnTo>
                <a:lnTo>
                  <a:pt x="33866" y="57150"/>
                </a:lnTo>
                <a:lnTo>
                  <a:pt x="38766" y="49530"/>
                </a:lnTo>
                <a:lnTo>
                  <a:pt x="48819" y="45720"/>
                </a:lnTo>
                <a:lnTo>
                  <a:pt x="80011" y="45720"/>
                </a:lnTo>
                <a:lnTo>
                  <a:pt x="96248" y="43180"/>
                </a:lnTo>
                <a:lnTo>
                  <a:pt x="160154" y="38100"/>
                </a:lnTo>
                <a:lnTo>
                  <a:pt x="175177" y="35560"/>
                </a:lnTo>
                <a:lnTo>
                  <a:pt x="190931" y="31750"/>
                </a:lnTo>
                <a:lnTo>
                  <a:pt x="223388" y="31750"/>
                </a:lnTo>
                <a:lnTo>
                  <a:pt x="223024" y="30480"/>
                </a:lnTo>
                <a:lnTo>
                  <a:pt x="743326" y="30480"/>
                </a:lnTo>
                <a:lnTo>
                  <a:pt x="739322" y="21590"/>
                </a:lnTo>
                <a:lnTo>
                  <a:pt x="725620" y="8890"/>
                </a:lnTo>
                <a:lnTo>
                  <a:pt x="706708" y="5080"/>
                </a:lnTo>
                <a:lnTo>
                  <a:pt x="679640" y="3810"/>
                </a:lnTo>
                <a:lnTo>
                  <a:pt x="245122" y="3810"/>
                </a:lnTo>
                <a:lnTo>
                  <a:pt x="199083" y="0"/>
                </a:lnTo>
                <a:close/>
              </a:path>
              <a:path w="796925" h="934720" extrusionOk="0">
                <a:moveTo>
                  <a:pt x="772214" y="173990"/>
                </a:moveTo>
                <a:lnTo>
                  <a:pt x="739749" y="173990"/>
                </a:lnTo>
                <a:lnTo>
                  <a:pt x="741645" y="187960"/>
                </a:lnTo>
                <a:lnTo>
                  <a:pt x="743399" y="201930"/>
                </a:lnTo>
                <a:lnTo>
                  <a:pt x="744941" y="214630"/>
                </a:lnTo>
                <a:lnTo>
                  <a:pt x="746201" y="228600"/>
                </a:lnTo>
                <a:lnTo>
                  <a:pt x="750459" y="276860"/>
                </a:lnTo>
                <a:lnTo>
                  <a:pt x="755110" y="323850"/>
                </a:lnTo>
                <a:lnTo>
                  <a:pt x="759427" y="372110"/>
                </a:lnTo>
                <a:lnTo>
                  <a:pt x="762685" y="419100"/>
                </a:lnTo>
                <a:lnTo>
                  <a:pt x="764831" y="469900"/>
                </a:lnTo>
                <a:lnTo>
                  <a:pt x="766115" y="520700"/>
                </a:lnTo>
                <a:lnTo>
                  <a:pt x="766592" y="571500"/>
                </a:lnTo>
                <a:lnTo>
                  <a:pt x="766320" y="622300"/>
                </a:lnTo>
                <a:lnTo>
                  <a:pt x="765354" y="673100"/>
                </a:lnTo>
                <a:lnTo>
                  <a:pt x="763751" y="723900"/>
                </a:lnTo>
                <a:lnTo>
                  <a:pt x="761568" y="773430"/>
                </a:lnTo>
                <a:lnTo>
                  <a:pt x="762405" y="784860"/>
                </a:lnTo>
                <a:lnTo>
                  <a:pt x="764087" y="797560"/>
                </a:lnTo>
                <a:lnTo>
                  <a:pt x="764023" y="808990"/>
                </a:lnTo>
                <a:lnTo>
                  <a:pt x="759625" y="815340"/>
                </a:lnTo>
                <a:lnTo>
                  <a:pt x="722431" y="828040"/>
                </a:lnTo>
                <a:lnTo>
                  <a:pt x="703830" y="833120"/>
                </a:lnTo>
                <a:lnTo>
                  <a:pt x="684999" y="839470"/>
                </a:lnTo>
                <a:lnTo>
                  <a:pt x="639202" y="850900"/>
                </a:lnTo>
                <a:lnTo>
                  <a:pt x="592648" y="859790"/>
                </a:lnTo>
                <a:lnTo>
                  <a:pt x="545689" y="866140"/>
                </a:lnTo>
                <a:lnTo>
                  <a:pt x="449342" y="875030"/>
                </a:lnTo>
                <a:lnTo>
                  <a:pt x="400276" y="880110"/>
                </a:lnTo>
                <a:lnTo>
                  <a:pt x="302445" y="892810"/>
                </a:lnTo>
                <a:lnTo>
                  <a:pt x="204163" y="900430"/>
                </a:lnTo>
                <a:lnTo>
                  <a:pt x="154533" y="901700"/>
                </a:lnTo>
                <a:lnTo>
                  <a:pt x="117197" y="901700"/>
                </a:lnTo>
                <a:lnTo>
                  <a:pt x="79984" y="904240"/>
                </a:lnTo>
                <a:lnTo>
                  <a:pt x="467915" y="904240"/>
                </a:lnTo>
                <a:lnTo>
                  <a:pt x="527351" y="899160"/>
                </a:lnTo>
                <a:lnTo>
                  <a:pt x="571830" y="892810"/>
                </a:lnTo>
                <a:lnTo>
                  <a:pt x="602478" y="889000"/>
                </a:lnTo>
                <a:lnTo>
                  <a:pt x="632920" y="883920"/>
                </a:lnTo>
                <a:lnTo>
                  <a:pt x="693229" y="868680"/>
                </a:lnTo>
                <a:lnTo>
                  <a:pt x="716593" y="863600"/>
                </a:lnTo>
                <a:lnTo>
                  <a:pt x="765992" y="848360"/>
                </a:lnTo>
                <a:lnTo>
                  <a:pt x="795332" y="822960"/>
                </a:lnTo>
                <a:lnTo>
                  <a:pt x="796434" y="806450"/>
                </a:lnTo>
                <a:lnTo>
                  <a:pt x="794133" y="789940"/>
                </a:lnTo>
                <a:lnTo>
                  <a:pt x="792530" y="773430"/>
                </a:lnTo>
                <a:lnTo>
                  <a:pt x="793020" y="740410"/>
                </a:lnTo>
                <a:lnTo>
                  <a:pt x="793749" y="708660"/>
                </a:lnTo>
                <a:lnTo>
                  <a:pt x="794413" y="675640"/>
                </a:lnTo>
                <a:lnTo>
                  <a:pt x="794669" y="646430"/>
                </a:lnTo>
                <a:lnTo>
                  <a:pt x="794915" y="571500"/>
                </a:lnTo>
                <a:lnTo>
                  <a:pt x="794808" y="494030"/>
                </a:lnTo>
                <a:lnTo>
                  <a:pt x="793893" y="444500"/>
                </a:lnTo>
                <a:lnTo>
                  <a:pt x="791878" y="396240"/>
                </a:lnTo>
                <a:lnTo>
                  <a:pt x="788390" y="346710"/>
                </a:lnTo>
                <a:lnTo>
                  <a:pt x="781362" y="273050"/>
                </a:lnTo>
                <a:lnTo>
                  <a:pt x="777919" y="236220"/>
                </a:lnTo>
                <a:lnTo>
                  <a:pt x="774954" y="199390"/>
                </a:lnTo>
                <a:lnTo>
                  <a:pt x="772214" y="173990"/>
                </a:lnTo>
                <a:close/>
              </a:path>
              <a:path w="796925" h="934720" extrusionOk="0">
                <a:moveTo>
                  <a:pt x="319930" y="220980"/>
                </a:moveTo>
                <a:lnTo>
                  <a:pt x="205346" y="220980"/>
                </a:lnTo>
                <a:lnTo>
                  <a:pt x="243286" y="222250"/>
                </a:lnTo>
                <a:lnTo>
                  <a:pt x="281652" y="222250"/>
                </a:lnTo>
                <a:lnTo>
                  <a:pt x="319930" y="220980"/>
                </a:lnTo>
                <a:close/>
              </a:path>
              <a:path w="796925" h="934720" extrusionOk="0">
                <a:moveTo>
                  <a:pt x="223388" y="31750"/>
                </a:moveTo>
                <a:lnTo>
                  <a:pt x="190931" y="31750"/>
                </a:lnTo>
                <a:lnTo>
                  <a:pt x="190931" y="52070"/>
                </a:lnTo>
                <a:lnTo>
                  <a:pt x="194017" y="55880"/>
                </a:lnTo>
                <a:lnTo>
                  <a:pt x="198234" y="58420"/>
                </a:lnTo>
                <a:lnTo>
                  <a:pt x="200448" y="76200"/>
                </a:lnTo>
                <a:lnTo>
                  <a:pt x="201523" y="95250"/>
                </a:lnTo>
                <a:lnTo>
                  <a:pt x="202370" y="113030"/>
                </a:lnTo>
                <a:lnTo>
                  <a:pt x="203898" y="130810"/>
                </a:lnTo>
                <a:lnTo>
                  <a:pt x="204937" y="146050"/>
                </a:lnTo>
                <a:lnTo>
                  <a:pt x="205052" y="148590"/>
                </a:lnTo>
                <a:lnTo>
                  <a:pt x="205338" y="161290"/>
                </a:lnTo>
                <a:lnTo>
                  <a:pt x="206164" y="175260"/>
                </a:lnTo>
                <a:lnTo>
                  <a:pt x="208826" y="190500"/>
                </a:lnTo>
                <a:lnTo>
                  <a:pt x="241439" y="190500"/>
                </a:lnTo>
                <a:lnTo>
                  <a:pt x="240880" y="187960"/>
                </a:lnTo>
                <a:lnTo>
                  <a:pt x="240423" y="187960"/>
                </a:lnTo>
                <a:lnTo>
                  <a:pt x="236770" y="176530"/>
                </a:lnTo>
                <a:lnTo>
                  <a:pt x="235761" y="166370"/>
                </a:lnTo>
                <a:lnTo>
                  <a:pt x="236321" y="154940"/>
                </a:lnTo>
                <a:lnTo>
                  <a:pt x="237258" y="144780"/>
                </a:lnTo>
                <a:lnTo>
                  <a:pt x="237158" y="132080"/>
                </a:lnTo>
                <a:lnTo>
                  <a:pt x="235426" y="119380"/>
                </a:lnTo>
                <a:lnTo>
                  <a:pt x="233389" y="106680"/>
                </a:lnTo>
                <a:lnTo>
                  <a:pt x="232257" y="93980"/>
                </a:lnTo>
                <a:lnTo>
                  <a:pt x="231607" y="78740"/>
                </a:lnTo>
                <a:lnTo>
                  <a:pt x="230117" y="62230"/>
                </a:lnTo>
                <a:lnTo>
                  <a:pt x="227389" y="45720"/>
                </a:lnTo>
                <a:lnTo>
                  <a:pt x="223388" y="31750"/>
                </a:lnTo>
                <a:close/>
              </a:path>
              <a:path w="796925" h="934720" extrusionOk="0">
                <a:moveTo>
                  <a:pt x="511289" y="35560"/>
                </a:moveTo>
                <a:lnTo>
                  <a:pt x="475310" y="35560"/>
                </a:lnTo>
                <a:lnTo>
                  <a:pt x="475094" y="36830"/>
                </a:lnTo>
                <a:lnTo>
                  <a:pt x="474916" y="38100"/>
                </a:lnTo>
                <a:lnTo>
                  <a:pt x="474217" y="46990"/>
                </a:lnTo>
                <a:lnTo>
                  <a:pt x="477050" y="50800"/>
                </a:lnTo>
                <a:lnTo>
                  <a:pt x="481177" y="53340"/>
                </a:lnTo>
                <a:lnTo>
                  <a:pt x="483432" y="83820"/>
                </a:lnTo>
                <a:lnTo>
                  <a:pt x="486764" y="115570"/>
                </a:lnTo>
                <a:lnTo>
                  <a:pt x="491284" y="146050"/>
                </a:lnTo>
                <a:lnTo>
                  <a:pt x="497103" y="176530"/>
                </a:lnTo>
                <a:lnTo>
                  <a:pt x="467134" y="180340"/>
                </a:lnTo>
                <a:lnTo>
                  <a:pt x="437091" y="182880"/>
                </a:lnTo>
                <a:lnTo>
                  <a:pt x="376707" y="185420"/>
                </a:lnTo>
                <a:lnTo>
                  <a:pt x="359034" y="185420"/>
                </a:lnTo>
                <a:lnTo>
                  <a:pt x="341422" y="187960"/>
                </a:lnTo>
                <a:lnTo>
                  <a:pt x="305993" y="190500"/>
                </a:lnTo>
                <a:lnTo>
                  <a:pt x="623235" y="190500"/>
                </a:lnTo>
                <a:lnTo>
                  <a:pt x="688671" y="180340"/>
                </a:lnTo>
                <a:lnTo>
                  <a:pt x="738555" y="173990"/>
                </a:lnTo>
                <a:lnTo>
                  <a:pt x="772214" y="173990"/>
                </a:lnTo>
                <a:lnTo>
                  <a:pt x="772078" y="172720"/>
                </a:lnTo>
                <a:lnTo>
                  <a:pt x="527989" y="172720"/>
                </a:lnTo>
                <a:lnTo>
                  <a:pt x="521495" y="139700"/>
                </a:lnTo>
                <a:lnTo>
                  <a:pt x="516634" y="104140"/>
                </a:lnTo>
                <a:lnTo>
                  <a:pt x="513275" y="69850"/>
                </a:lnTo>
                <a:lnTo>
                  <a:pt x="511289" y="35560"/>
                </a:lnTo>
                <a:close/>
              </a:path>
              <a:path w="796925" h="934720" extrusionOk="0">
                <a:moveTo>
                  <a:pt x="743326" y="30480"/>
                </a:moveTo>
                <a:lnTo>
                  <a:pt x="223024" y="30480"/>
                </a:lnTo>
                <a:lnTo>
                  <a:pt x="270929" y="35560"/>
                </a:lnTo>
                <a:lnTo>
                  <a:pt x="701814" y="35560"/>
                </a:lnTo>
                <a:lnTo>
                  <a:pt x="720893" y="46990"/>
                </a:lnTo>
                <a:lnTo>
                  <a:pt x="727963" y="74930"/>
                </a:lnTo>
                <a:lnTo>
                  <a:pt x="726357" y="106680"/>
                </a:lnTo>
                <a:lnTo>
                  <a:pt x="719404" y="130810"/>
                </a:lnTo>
                <a:lnTo>
                  <a:pt x="716241" y="135890"/>
                </a:lnTo>
                <a:lnTo>
                  <a:pt x="716889" y="142240"/>
                </a:lnTo>
                <a:lnTo>
                  <a:pt x="719493" y="146050"/>
                </a:lnTo>
                <a:lnTo>
                  <a:pt x="623674" y="158750"/>
                </a:lnTo>
                <a:lnTo>
                  <a:pt x="575850" y="166370"/>
                </a:lnTo>
                <a:lnTo>
                  <a:pt x="527989" y="172720"/>
                </a:lnTo>
                <a:lnTo>
                  <a:pt x="772078" y="172720"/>
                </a:lnTo>
                <a:lnTo>
                  <a:pt x="768024" y="144780"/>
                </a:lnTo>
                <a:lnTo>
                  <a:pt x="763768" y="118110"/>
                </a:lnTo>
                <a:lnTo>
                  <a:pt x="760285" y="90170"/>
                </a:lnTo>
                <a:lnTo>
                  <a:pt x="760133" y="87630"/>
                </a:lnTo>
                <a:lnTo>
                  <a:pt x="759841" y="83820"/>
                </a:lnTo>
                <a:lnTo>
                  <a:pt x="759421" y="81280"/>
                </a:lnTo>
                <a:lnTo>
                  <a:pt x="758961" y="74930"/>
                </a:lnTo>
                <a:lnTo>
                  <a:pt x="758802" y="72390"/>
                </a:lnTo>
                <a:lnTo>
                  <a:pt x="758685" y="69850"/>
                </a:lnTo>
                <a:lnTo>
                  <a:pt x="758418" y="60960"/>
                </a:lnTo>
                <a:lnTo>
                  <a:pt x="756386" y="57150"/>
                </a:lnTo>
                <a:lnTo>
                  <a:pt x="753402" y="54610"/>
                </a:lnTo>
                <a:lnTo>
                  <a:pt x="752576" y="52070"/>
                </a:lnTo>
                <a:lnTo>
                  <a:pt x="751713" y="49530"/>
                </a:lnTo>
                <a:lnTo>
                  <a:pt x="750760" y="46990"/>
                </a:lnTo>
                <a:lnTo>
                  <a:pt x="743326" y="30480"/>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 name="Google Shape;188;p22"/>
          <p:cNvSpPr/>
          <p:nvPr/>
        </p:nvSpPr>
        <p:spPr>
          <a:xfrm>
            <a:off x="7642092" y="2947705"/>
            <a:ext cx="65865" cy="4914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 name="Google Shape;189;p22"/>
          <p:cNvSpPr/>
          <p:nvPr/>
        </p:nvSpPr>
        <p:spPr>
          <a:xfrm>
            <a:off x="7235388" y="3080494"/>
            <a:ext cx="438195" cy="297554"/>
          </a:xfrm>
          <a:custGeom>
            <a:avLst/>
            <a:gdLst/>
            <a:ahLst/>
            <a:cxnLst/>
            <a:rect l="l" t="t" r="r" b="b"/>
            <a:pathLst>
              <a:path w="512445" h="437514" extrusionOk="0">
                <a:moveTo>
                  <a:pt x="289309" y="0"/>
                </a:moveTo>
                <a:lnTo>
                  <a:pt x="241325" y="3003"/>
                </a:lnTo>
                <a:lnTo>
                  <a:pt x="193437" y="7226"/>
                </a:lnTo>
                <a:lnTo>
                  <a:pt x="144902" y="17663"/>
                </a:lnTo>
                <a:lnTo>
                  <a:pt x="99712" y="39736"/>
                </a:lnTo>
                <a:lnTo>
                  <a:pt x="60325" y="71132"/>
                </a:lnTo>
                <a:lnTo>
                  <a:pt x="29200" y="109537"/>
                </a:lnTo>
                <a:lnTo>
                  <a:pt x="8860" y="152740"/>
                </a:lnTo>
                <a:lnTo>
                  <a:pt x="63" y="197713"/>
                </a:lnTo>
                <a:lnTo>
                  <a:pt x="0" y="200186"/>
                </a:lnTo>
                <a:lnTo>
                  <a:pt x="1597" y="244580"/>
                </a:lnTo>
                <a:lnTo>
                  <a:pt x="13024" y="289512"/>
                </a:lnTo>
                <a:lnTo>
                  <a:pt x="33388" y="331316"/>
                </a:lnTo>
                <a:lnTo>
                  <a:pt x="61865" y="368141"/>
                </a:lnTo>
                <a:lnTo>
                  <a:pt x="97629" y="398133"/>
                </a:lnTo>
                <a:lnTo>
                  <a:pt x="139855" y="419442"/>
                </a:lnTo>
                <a:lnTo>
                  <a:pt x="185635" y="431989"/>
                </a:lnTo>
                <a:lnTo>
                  <a:pt x="232045" y="437087"/>
                </a:lnTo>
                <a:lnTo>
                  <a:pt x="278124" y="434937"/>
                </a:lnTo>
                <a:lnTo>
                  <a:pt x="322911" y="425736"/>
                </a:lnTo>
                <a:lnTo>
                  <a:pt x="365443" y="409683"/>
                </a:lnTo>
                <a:lnTo>
                  <a:pt x="371663" y="406091"/>
                </a:lnTo>
                <a:lnTo>
                  <a:pt x="228283" y="406091"/>
                </a:lnTo>
                <a:lnTo>
                  <a:pt x="183578" y="400114"/>
                </a:lnTo>
                <a:lnTo>
                  <a:pt x="140897" y="386549"/>
                </a:lnTo>
                <a:lnTo>
                  <a:pt x="102920" y="364575"/>
                </a:lnTo>
                <a:lnTo>
                  <a:pt x="72710" y="335123"/>
                </a:lnTo>
                <a:lnTo>
                  <a:pt x="50587" y="299990"/>
                </a:lnTo>
                <a:lnTo>
                  <a:pt x="36871" y="260975"/>
                </a:lnTo>
                <a:lnTo>
                  <a:pt x="31884" y="219859"/>
                </a:lnTo>
                <a:lnTo>
                  <a:pt x="35941" y="178488"/>
                </a:lnTo>
                <a:lnTo>
                  <a:pt x="49367" y="138611"/>
                </a:lnTo>
                <a:lnTo>
                  <a:pt x="72482" y="102044"/>
                </a:lnTo>
                <a:lnTo>
                  <a:pt x="103185" y="73722"/>
                </a:lnTo>
                <a:lnTo>
                  <a:pt x="140392" y="53471"/>
                </a:lnTo>
                <a:lnTo>
                  <a:pt x="181127" y="41267"/>
                </a:lnTo>
                <a:lnTo>
                  <a:pt x="222418" y="37084"/>
                </a:lnTo>
                <a:lnTo>
                  <a:pt x="239101" y="36236"/>
                </a:lnTo>
                <a:lnTo>
                  <a:pt x="255830" y="34390"/>
                </a:lnTo>
                <a:lnTo>
                  <a:pt x="272576" y="32360"/>
                </a:lnTo>
                <a:lnTo>
                  <a:pt x="289309" y="30962"/>
                </a:lnTo>
                <a:lnTo>
                  <a:pt x="425573" y="30962"/>
                </a:lnTo>
                <a:lnTo>
                  <a:pt x="393078" y="17138"/>
                </a:lnTo>
                <a:lnTo>
                  <a:pt x="346370" y="11290"/>
                </a:lnTo>
                <a:lnTo>
                  <a:pt x="346014" y="11277"/>
                </a:lnTo>
                <a:lnTo>
                  <a:pt x="332643" y="6909"/>
                </a:lnTo>
                <a:lnTo>
                  <a:pt x="318957" y="3173"/>
                </a:lnTo>
                <a:lnTo>
                  <a:pt x="304633" y="672"/>
                </a:lnTo>
                <a:lnTo>
                  <a:pt x="289309" y="0"/>
                </a:lnTo>
                <a:close/>
              </a:path>
              <a:path w="512445" h="437514" extrusionOk="0">
                <a:moveTo>
                  <a:pt x="504440" y="250545"/>
                </a:moveTo>
                <a:lnTo>
                  <a:pt x="403787" y="250545"/>
                </a:lnTo>
                <a:lnTo>
                  <a:pt x="406187" y="252539"/>
                </a:lnTo>
                <a:lnTo>
                  <a:pt x="409349" y="253809"/>
                </a:lnTo>
                <a:lnTo>
                  <a:pt x="469801" y="253809"/>
                </a:lnTo>
                <a:lnTo>
                  <a:pt x="466840" y="262766"/>
                </a:lnTo>
                <a:lnTo>
                  <a:pt x="430309" y="325249"/>
                </a:lnTo>
                <a:lnTo>
                  <a:pt x="397707" y="355887"/>
                </a:lnTo>
                <a:lnTo>
                  <a:pt x="359723" y="379378"/>
                </a:lnTo>
                <a:lnTo>
                  <a:pt x="317836" y="395635"/>
                </a:lnTo>
                <a:lnTo>
                  <a:pt x="273529" y="404568"/>
                </a:lnTo>
                <a:lnTo>
                  <a:pt x="228283" y="406091"/>
                </a:lnTo>
                <a:lnTo>
                  <a:pt x="371663" y="406091"/>
                </a:lnTo>
                <a:lnTo>
                  <a:pt x="404760" y="386976"/>
                </a:lnTo>
                <a:lnTo>
                  <a:pt x="439900" y="357815"/>
                </a:lnTo>
                <a:lnTo>
                  <a:pt x="469902" y="322398"/>
                </a:lnTo>
                <a:lnTo>
                  <a:pt x="493804" y="280924"/>
                </a:lnTo>
                <a:lnTo>
                  <a:pt x="503724" y="253993"/>
                </a:lnTo>
                <a:lnTo>
                  <a:pt x="504440" y="250545"/>
                </a:lnTo>
                <a:close/>
              </a:path>
              <a:path w="512445" h="437514" extrusionOk="0">
                <a:moveTo>
                  <a:pt x="269102" y="82473"/>
                </a:moveTo>
                <a:lnTo>
                  <a:pt x="224750" y="88624"/>
                </a:lnTo>
                <a:lnTo>
                  <a:pt x="159748" y="117704"/>
                </a:lnTo>
                <a:lnTo>
                  <a:pt x="114950" y="166147"/>
                </a:lnTo>
                <a:lnTo>
                  <a:pt x="101261" y="231974"/>
                </a:lnTo>
                <a:lnTo>
                  <a:pt x="104745" y="262766"/>
                </a:lnTo>
                <a:lnTo>
                  <a:pt x="116722" y="290866"/>
                </a:lnTo>
                <a:lnTo>
                  <a:pt x="139182" y="316674"/>
                </a:lnTo>
                <a:lnTo>
                  <a:pt x="179089" y="341099"/>
                </a:lnTo>
                <a:lnTo>
                  <a:pt x="223821" y="351512"/>
                </a:lnTo>
                <a:lnTo>
                  <a:pt x="270260" y="349213"/>
                </a:lnTo>
                <a:lnTo>
                  <a:pt x="315292" y="335502"/>
                </a:lnTo>
                <a:lnTo>
                  <a:pt x="343671" y="318811"/>
                </a:lnTo>
                <a:lnTo>
                  <a:pt x="261240" y="318811"/>
                </a:lnTo>
                <a:lnTo>
                  <a:pt x="213154" y="317205"/>
                </a:lnTo>
                <a:lnTo>
                  <a:pt x="166373" y="298500"/>
                </a:lnTo>
                <a:lnTo>
                  <a:pt x="134880" y="261727"/>
                </a:lnTo>
                <a:lnTo>
                  <a:pt x="132002" y="216652"/>
                </a:lnTo>
                <a:lnTo>
                  <a:pt x="150548" y="172563"/>
                </a:lnTo>
                <a:lnTo>
                  <a:pt x="183327" y="138747"/>
                </a:lnTo>
                <a:lnTo>
                  <a:pt x="208626" y="127514"/>
                </a:lnTo>
                <a:lnTo>
                  <a:pt x="248201" y="117149"/>
                </a:lnTo>
                <a:lnTo>
                  <a:pt x="291378" y="112792"/>
                </a:lnTo>
                <a:lnTo>
                  <a:pt x="376704" y="112792"/>
                </a:lnTo>
                <a:lnTo>
                  <a:pt x="371613" y="108646"/>
                </a:lnTo>
                <a:lnTo>
                  <a:pt x="314003" y="85486"/>
                </a:lnTo>
                <a:lnTo>
                  <a:pt x="269102" y="82473"/>
                </a:lnTo>
                <a:close/>
              </a:path>
              <a:path w="512445" h="437514" extrusionOk="0">
                <a:moveTo>
                  <a:pt x="406754" y="156768"/>
                </a:moveTo>
                <a:lnTo>
                  <a:pt x="373269" y="156768"/>
                </a:lnTo>
                <a:lnTo>
                  <a:pt x="376652" y="166740"/>
                </a:lnTo>
                <a:lnTo>
                  <a:pt x="379047" y="177084"/>
                </a:lnTo>
                <a:lnTo>
                  <a:pt x="380680" y="187306"/>
                </a:lnTo>
                <a:lnTo>
                  <a:pt x="381674" y="196008"/>
                </a:lnTo>
                <a:lnTo>
                  <a:pt x="381763" y="197713"/>
                </a:lnTo>
                <a:lnTo>
                  <a:pt x="381361" y="219875"/>
                </a:lnTo>
                <a:lnTo>
                  <a:pt x="364811" y="258451"/>
                </a:lnTo>
                <a:lnTo>
                  <a:pt x="307667" y="304476"/>
                </a:lnTo>
                <a:lnTo>
                  <a:pt x="261240" y="318811"/>
                </a:lnTo>
                <a:lnTo>
                  <a:pt x="343671" y="318811"/>
                </a:lnTo>
                <a:lnTo>
                  <a:pt x="388661" y="279044"/>
                </a:lnTo>
                <a:lnTo>
                  <a:pt x="403787" y="250545"/>
                </a:lnTo>
                <a:lnTo>
                  <a:pt x="504440" y="250545"/>
                </a:lnTo>
                <a:lnTo>
                  <a:pt x="509652" y="225432"/>
                </a:lnTo>
                <a:lnTo>
                  <a:pt x="509812" y="223113"/>
                </a:lnTo>
                <a:lnTo>
                  <a:pt x="410797" y="223113"/>
                </a:lnTo>
                <a:lnTo>
                  <a:pt x="411700" y="216652"/>
                </a:lnTo>
                <a:lnTo>
                  <a:pt x="412331" y="210480"/>
                </a:lnTo>
                <a:lnTo>
                  <a:pt x="412726" y="204104"/>
                </a:lnTo>
                <a:lnTo>
                  <a:pt x="412854" y="197713"/>
                </a:lnTo>
                <a:lnTo>
                  <a:pt x="415839" y="195173"/>
                </a:lnTo>
                <a:lnTo>
                  <a:pt x="417922" y="191592"/>
                </a:lnTo>
                <a:lnTo>
                  <a:pt x="418214" y="187198"/>
                </a:lnTo>
                <a:lnTo>
                  <a:pt x="418455" y="187121"/>
                </a:lnTo>
                <a:lnTo>
                  <a:pt x="418613" y="187121"/>
                </a:lnTo>
                <a:lnTo>
                  <a:pt x="418811" y="187032"/>
                </a:lnTo>
                <a:lnTo>
                  <a:pt x="421135" y="186855"/>
                </a:lnTo>
                <a:lnTo>
                  <a:pt x="423459" y="186753"/>
                </a:lnTo>
                <a:lnTo>
                  <a:pt x="425796" y="186728"/>
                </a:lnTo>
                <a:lnTo>
                  <a:pt x="432311" y="186588"/>
                </a:lnTo>
                <a:lnTo>
                  <a:pt x="469985" y="178662"/>
                </a:lnTo>
                <a:lnTo>
                  <a:pt x="478501" y="177622"/>
                </a:lnTo>
                <a:lnTo>
                  <a:pt x="510550" y="177622"/>
                </a:lnTo>
                <a:lnTo>
                  <a:pt x="509885" y="166740"/>
                </a:lnTo>
                <a:lnTo>
                  <a:pt x="509989" y="166147"/>
                </a:lnTo>
                <a:lnTo>
                  <a:pt x="511826" y="160972"/>
                </a:lnTo>
                <a:lnTo>
                  <a:pt x="511445" y="158153"/>
                </a:lnTo>
                <a:lnTo>
                  <a:pt x="407317" y="158153"/>
                </a:lnTo>
                <a:lnTo>
                  <a:pt x="406754" y="156768"/>
                </a:lnTo>
                <a:close/>
              </a:path>
              <a:path w="512445" h="437514" extrusionOk="0">
                <a:moveTo>
                  <a:pt x="510550" y="177622"/>
                </a:moveTo>
                <a:lnTo>
                  <a:pt x="478501" y="177622"/>
                </a:lnTo>
                <a:lnTo>
                  <a:pt x="478904" y="186588"/>
                </a:lnTo>
                <a:lnTo>
                  <a:pt x="478975" y="191592"/>
                </a:lnTo>
                <a:lnTo>
                  <a:pt x="478877" y="200186"/>
                </a:lnTo>
                <a:lnTo>
                  <a:pt x="478131" y="211530"/>
                </a:lnTo>
                <a:lnTo>
                  <a:pt x="476786" y="222846"/>
                </a:lnTo>
                <a:lnTo>
                  <a:pt x="412448" y="222846"/>
                </a:lnTo>
                <a:lnTo>
                  <a:pt x="410797" y="223113"/>
                </a:lnTo>
                <a:lnTo>
                  <a:pt x="509812" y="223113"/>
                </a:lnTo>
                <a:lnTo>
                  <a:pt x="511610" y="196913"/>
                </a:lnTo>
                <a:lnTo>
                  <a:pt x="511622" y="195173"/>
                </a:lnTo>
                <a:lnTo>
                  <a:pt x="510550" y="177622"/>
                </a:lnTo>
                <a:close/>
              </a:path>
              <a:path w="512445" h="437514" extrusionOk="0">
                <a:moveTo>
                  <a:pt x="418613" y="187121"/>
                </a:moveTo>
                <a:lnTo>
                  <a:pt x="418455" y="187121"/>
                </a:lnTo>
                <a:lnTo>
                  <a:pt x="418613" y="187121"/>
                </a:lnTo>
                <a:close/>
              </a:path>
              <a:path w="512445" h="437514" extrusionOk="0">
                <a:moveTo>
                  <a:pt x="376704" y="112792"/>
                </a:moveTo>
                <a:lnTo>
                  <a:pt x="291378" y="112792"/>
                </a:lnTo>
                <a:lnTo>
                  <a:pt x="327485" y="119583"/>
                </a:lnTo>
                <a:lnTo>
                  <a:pt x="329415" y="124675"/>
                </a:lnTo>
                <a:lnTo>
                  <a:pt x="333695" y="128917"/>
                </a:lnTo>
                <a:lnTo>
                  <a:pt x="340325" y="129819"/>
                </a:lnTo>
                <a:lnTo>
                  <a:pt x="343512" y="134073"/>
                </a:lnTo>
                <a:lnTo>
                  <a:pt x="345633" y="139204"/>
                </a:lnTo>
                <a:lnTo>
                  <a:pt x="346268" y="145453"/>
                </a:lnTo>
                <a:lnTo>
                  <a:pt x="349980" y="154393"/>
                </a:lnTo>
                <a:lnTo>
                  <a:pt x="357301" y="159269"/>
                </a:lnTo>
                <a:lnTo>
                  <a:pt x="365860" y="160067"/>
                </a:lnTo>
                <a:lnTo>
                  <a:pt x="373269" y="156768"/>
                </a:lnTo>
                <a:lnTo>
                  <a:pt x="406754" y="156768"/>
                </a:lnTo>
                <a:lnTo>
                  <a:pt x="399256" y="138352"/>
                </a:lnTo>
                <a:lnTo>
                  <a:pt x="387413" y="121513"/>
                </a:lnTo>
                <a:lnTo>
                  <a:pt x="376704" y="112792"/>
                </a:lnTo>
                <a:close/>
              </a:path>
              <a:path w="512445" h="437514" extrusionOk="0">
                <a:moveTo>
                  <a:pt x="450630" y="49161"/>
                </a:moveTo>
                <a:lnTo>
                  <a:pt x="390223" y="49161"/>
                </a:lnTo>
                <a:lnTo>
                  <a:pt x="420911" y="64577"/>
                </a:lnTo>
                <a:lnTo>
                  <a:pt x="445025" y="87131"/>
                </a:lnTo>
                <a:lnTo>
                  <a:pt x="462655" y="115291"/>
                </a:lnTo>
                <a:lnTo>
                  <a:pt x="473891" y="147523"/>
                </a:lnTo>
                <a:lnTo>
                  <a:pt x="460130" y="149860"/>
                </a:lnTo>
                <a:lnTo>
                  <a:pt x="446417" y="152401"/>
                </a:lnTo>
                <a:lnTo>
                  <a:pt x="432671" y="154640"/>
                </a:lnTo>
                <a:lnTo>
                  <a:pt x="418811" y="156070"/>
                </a:lnTo>
                <a:lnTo>
                  <a:pt x="414709" y="156337"/>
                </a:lnTo>
                <a:lnTo>
                  <a:pt x="410848" y="157048"/>
                </a:lnTo>
                <a:lnTo>
                  <a:pt x="407317" y="158153"/>
                </a:lnTo>
                <a:lnTo>
                  <a:pt x="511445" y="158153"/>
                </a:lnTo>
                <a:lnTo>
                  <a:pt x="510935" y="154391"/>
                </a:lnTo>
                <a:lnTo>
                  <a:pt x="507165" y="150075"/>
                </a:lnTo>
                <a:lnTo>
                  <a:pt x="504347" y="137794"/>
                </a:lnTo>
                <a:lnTo>
                  <a:pt x="500862" y="125777"/>
                </a:lnTo>
                <a:lnTo>
                  <a:pt x="496706" y="114089"/>
                </a:lnTo>
                <a:lnTo>
                  <a:pt x="491874" y="102793"/>
                </a:lnTo>
                <a:lnTo>
                  <a:pt x="466432" y="62764"/>
                </a:lnTo>
                <a:lnTo>
                  <a:pt x="450630" y="49161"/>
                </a:lnTo>
                <a:close/>
              </a:path>
              <a:path w="512445" h="437514" extrusionOk="0">
                <a:moveTo>
                  <a:pt x="425573" y="30962"/>
                </a:moveTo>
                <a:lnTo>
                  <a:pt x="289309" y="30962"/>
                </a:lnTo>
                <a:lnTo>
                  <a:pt x="312841" y="32916"/>
                </a:lnTo>
                <a:lnTo>
                  <a:pt x="334453" y="39146"/>
                </a:lnTo>
                <a:lnTo>
                  <a:pt x="355733" y="46544"/>
                </a:lnTo>
                <a:lnTo>
                  <a:pt x="378272" y="52006"/>
                </a:lnTo>
                <a:lnTo>
                  <a:pt x="382997" y="52692"/>
                </a:lnTo>
                <a:lnTo>
                  <a:pt x="387035" y="51447"/>
                </a:lnTo>
                <a:lnTo>
                  <a:pt x="390223" y="49161"/>
                </a:lnTo>
                <a:lnTo>
                  <a:pt x="450630" y="49161"/>
                </a:lnTo>
                <a:lnTo>
                  <a:pt x="433316" y="34256"/>
                </a:lnTo>
                <a:lnTo>
                  <a:pt x="425573" y="30962"/>
                </a:lnTo>
                <a:close/>
              </a:path>
              <a:path w="512445" h="437514" extrusionOk="0">
                <a:moveTo>
                  <a:pt x="346268" y="11277"/>
                </a:moveTo>
                <a:lnTo>
                  <a:pt x="346129" y="11290"/>
                </a:lnTo>
                <a:lnTo>
                  <a:pt x="346370" y="11290"/>
                </a:lnTo>
                <a:close/>
              </a:path>
            </a:pathLst>
          </a:custGeom>
          <a:solidFill>
            <a:srgbClr val="0A52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 name="Google Shape;190;p22"/>
          <p:cNvSpPr txBox="1"/>
          <p:nvPr/>
        </p:nvSpPr>
        <p:spPr>
          <a:xfrm>
            <a:off x="380095" y="4895834"/>
            <a:ext cx="4329282" cy="110557"/>
          </a:xfrm>
          <a:prstGeom prst="rect">
            <a:avLst/>
          </a:prstGeom>
          <a:noFill/>
          <a:ln>
            <a:noFill/>
          </a:ln>
        </p:spPr>
        <p:txBody>
          <a:bodyPr spcFirstLastPara="1" wrap="square" lIns="0" tIns="10125" rIns="0" bIns="0" anchor="t" anchorCtr="0">
            <a:noAutofit/>
          </a:bodyPr>
          <a:lstStyle/>
          <a:p>
            <a:pPr marL="12700" marR="0" lvl="0" indent="0" algn="l" rtl="0">
              <a:lnSpc>
                <a:spcPct val="100000"/>
              </a:lnSpc>
              <a:spcBef>
                <a:spcPts val="0"/>
              </a:spcBef>
              <a:spcAft>
                <a:spcPts val="0"/>
              </a:spcAft>
              <a:buNone/>
            </a:pPr>
            <a:r>
              <a:rPr lang="en" sz="700" u="sng">
                <a:solidFill>
                  <a:schemeClr val="hlink"/>
                </a:solidFill>
                <a:latin typeface="Calibri"/>
                <a:ea typeface="Calibri"/>
                <a:cs typeface="Calibri"/>
                <a:sym typeface="Calibri"/>
                <a:hlinkClick r:id="rId8"/>
              </a:rPr>
              <a:t>http://mediakix.com/wp-content/uploads/2016/12/How-Much-Time-Is-Spent-On-Social-Media-REVISED.png</a:t>
            </a:r>
            <a:endParaRPr sz="700">
              <a:solidFill>
                <a:schemeClr val="dk1"/>
              </a:solidFill>
              <a:latin typeface="Calibri"/>
              <a:ea typeface="Calibri"/>
              <a:cs typeface="Calibri"/>
              <a:sym typeface="Calibri"/>
            </a:endParaRPr>
          </a:p>
        </p:txBody>
      </p:sp>
      <p:sp>
        <p:nvSpPr>
          <p:cNvPr id="191" name="Google Shape;191;p22"/>
          <p:cNvSpPr txBox="1"/>
          <p:nvPr/>
        </p:nvSpPr>
        <p:spPr>
          <a:xfrm>
            <a:off x="1448475" y="152400"/>
            <a:ext cx="6149100" cy="84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038B8E"/>
                </a:solidFill>
                <a:latin typeface="Montserrat"/>
                <a:ea typeface="Montserrat"/>
                <a:cs typeface="Montserrat"/>
                <a:sym typeface="Montserrat"/>
              </a:rPr>
              <a:t>TIME SPENT DOING</a:t>
            </a:r>
            <a:endParaRPr sz="3000" b="1">
              <a:solidFill>
                <a:srgbClr val="038B8E"/>
              </a:solidFill>
              <a:latin typeface="Montserrat"/>
              <a:ea typeface="Montserrat"/>
              <a:cs typeface="Montserrat"/>
              <a:sym typeface="Montserrat"/>
            </a:endParaRPr>
          </a:p>
          <a:p>
            <a:pPr marL="0" lvl="0" indent="0" algn="ctr" rtl="0">
              <a:spcBef>
                <a:spcPts val="0"/>
              </a:spcBef>
              <a:spcAft>
                <a:spcPts val="0"/>
              </a:spcAft>
              <a:buNone/>
            </a:pPr>
            <a:r>
              <a:rPr lang="en" sz="3000" b="1">
                <a:solidFill>
                  <a:srgbClr val="038B8E"/>
                </a:solidFill>
                <a:latin typeface="Montserrat"/>
                <a:ea typeface="Montserrat"/>
                <a:cs typeface="Montserrat"/>
                <a:sym typeface="Montserrat"/>
              </a:rPr>
              <a:t>COMMON ACTIVITIES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p:nvPr/>
        </p:nvSpPr>
        <p:spPr>
          <a:xfrm>
            <a:off x="335450" y="305625"/>
            <a:ext cx="7306200" cy="11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Montserrat"/>
                <a:ea typeface="Montserrat"/>
                <a:cs typeface="Montserrat"/>
                <a:sym typeface="Montserrat"/>
              </a:rPr>
              <a:t>Almost 7 out of 10 Americans are overwhelmed by news</a:t>
            </a:r>
            <a:endParaRPr sz="3000">
              <a:latin typeface="Montserrat"/>
              <a:ea typeface="Montserrat"/>
              <a:cs typeface="Montserrat"/>
              <a:sym typeface="Montserrat"/>
            </a:endParaRPr>
          </a:p>
        </p:txBody>
      </p:sp>
      <p:pic>
        <p:nvPicPr>
          <p:cNvPr id="197" name="Google Shape;197;p23"/>
          <p:cNvPicPr preferRelativeResize="0"/>
          <p:nvPr/>
        </p:nvPicPr>
        <p:blipFill>
          <a:blip r:embed="rId3">
            <a:alphaModFix/>
          </a:blip>
          <a:stretch>
            <a:fillRect/>
          </a:stretch>
        </p:blipFill>
        <p:spPr>
          <a:xfrm>
            <a:off x="682088" y="1827100"/>
            <a:ext cx="7779826" cy="1726150"/>
          </a:xfrm>
          <a:prstGeom prst="rect">
            <a:avLst/>
          </a:prstGeom>
          <a:noFill/>
          <a:ln>
            <a:noFill/>
          </a:ln>
        </p:spPr>
      </p:pic>
      <p:sp>
        <p:nvSpPr>
          <p:cNvPr id="198" name="Google Shape;198;p23"/>
          <p:cNvSpPr txBox="1"/>
          <p:nvPr/>
        </p:nvSpPr>
        <p:spPr>
          <a:xfrm>
            <a:off x="609600" y="3843075"/>
            <a:ext cx="8461800" cy="205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u="sng">
                <a:solidFill>
                  <a:schemeClr val="hlink"/>
                </a:solidFill>
                <a:hlinkClick r:id="rId4"/>
              </a:rPr>
              <a:t>http://www.pewresearch.org/fact-tank/2018/06/05/almost-seven-in-ten-americans-have-news-fatigue-more-among-republicans/</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p:nvPr/>
        </p:nvSpPr>
        <p:spPr>
          <a:xfrm>
            <a:off x="868850" y="1220025"/>
            <a:ext cx="7306200" cy="11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Montserrat"/>
                <a:ea typeface="Montserrat"/>
                <a:cs typeface="Montserrat"/>
                <a:sym typeface="Montserrat"/>
              </a:rPr>
              <a:t>More than 1 out of 4 young adults who spend about an hour per day on social media… </a:t>
            </a:r>
            <a:endParaRPr sz="3000">
              <a:latin typeface="Montserrat"/>
              <a:ea typeface="Montserrat"/>
              <a:cs typeface="Montserrat"/>
              <a:sym typeface="Montserrat"/>
            </a:endParaRPr>
          </a:p>
          <a:p>
            <a:pPr marL="0" lvl="0" indent="0" algn="l" rtl="0">
              <a:spcBef>
                <a:spcPts val="0"/>
              </a:spcBef>
              <a:spcAft>
                <a:spcPts val="0"/>
              </a:spcAft>
              <a:buNone/>
            </a:pPr>
            <a:endParaRPr sz="3000">
              <a:latin typeface="Montserrat"/>
              <a:ea typeface="Montserrat"/>
              <a:cs typeface="Montserrat"/>
              <a:sym typeface="Montserrat"/>
            </a:endParaRPr>
          </a:p>
          <a:p>
            <a:pPr marL="0" lvl="0" indent="0" algn="l" rtl="0">
              <a:spcBef>
                <a:spcPts val="0"/>
              </a:spcBef>
              <a:spcAft>
                <a:spcPts val="0"/>
              </a:spcAft>
              <a:buNone/>
            </a:pPr>
            <a:endParaRPr sz="3000">
              <a:latin typeface="Montserrat"/>
              <a:ea typeface="Montserrat"/>
              <a:cs typeface="Montserrat"/>
              <a:sym typeface="Montserrat"/>
            </a:endParaRPr>
          </a:p>
          <a:p>
            <a:pPr marL="0" lvl="0" indent="0" algn="r" rtl="0">
              <a:spcBef>
                <a:spcPts val="0"/>
              </a:spcBef>
              <a:spcAft>
                <a:spcPts val="0"/>
              </a:spcAft>
              <a:buNone/>
            </a:pPr>
            <a:endParaRPr sz="3000">
              <a:latin typeface="Montserrat"/>
              <a:ea typeface="Montserrat"/>
              <a:cs typeface="Montserrat"/>
              <a:sym typeface="Montserrat"/>
            </a:endParaRPr>
          </a:p>
          <a:p>
            <a:pPr marL="0" lvl="0" indent="0" algn="r" rtl="0">
              <a:spcBef>
                <a:spcPts val="0"/>
              </a:spcBef>
              <a:spcAft>
                <a:spcPts val="0"/>
              </a:spcAft>
              <a:buNone/>
            </a:pPr>
            <a:r>
              <a:rPr lang="en" sz="3000">
                <a:latin typeface="Montserrat"/>
                <a:ea typeface="Montserrat"/>
                <a:cs typeface="Montserrat"/>
                <a:sym typeface="Montserrat"/>
              </a:rPr>
              <a:t>...have HIGH indicators of depression</a:t>
            </a:r>
            <a:endParaRPr sz="3000">
              <a:latin typeface="Montserrat"/>
              <a:ea typeface="Montserrat"/>
              <a:cs typeface="Montserrat"/>
              <a:sym typeface="Montserrat"/>
            </a:endParaRPr>
          </a:p>
        </p:txBody>
      </p:sp>
      <p:sp>
        <p:nvSpPr>
          <p:cNvPr id="204" name="Google Shape;204;p24"/>
          <p:cNvSpPr txBox="1"/>
          <p:nvPr/>
        </p:nvSpPr>
        <p:spPr>
          <a:xfrm>
            <a:off x="609600" y="3843075"/>
            <a:ext cx="8461800" cy="205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u="sng">
                <a:solidFill>
                  <a:schemeClr val="hlink"/>
                </a:solidFill>
                <a:hlinkClick r:id="rId3"/>
              </a:rPr>
              <a:t>https://www.upmc.com/media/news/lin-primack-sm-depression</a:t>
            </a:r>
            <a:r>
              <a:rPr lang="en" sz="700"/>
              <a:t> </a:t>
            </a:r>
            <a:endParaRPr sz="700"/>
          </a:p>
        </p:txBody>
      </p:sp>
      <p:sp>
        <p:nvSpPr>
          <p:cNvPr id="205" name="Google Shape;205;p24"/>
          <p:cNvSpPr/>
          <p:nvPr/>
        </p:nvSpPr>
        <p:spPr>
          <a:xfrm>
            <a:off x="1400661" y="0"/>
            <a:ext cx="6242552" cy="1174064"/>
          </a:xfrm>
          <a:custGeom>
            <a:avLst/>
            <a:gdLst/>
            <a:ahLst/>
            <a:cxnLst/>
            <a:rect l="l" t="t" r="r" b="b"/>
            <a:pathLst>
              <a:path w="7301230" h="1726564" extrusionOk="0">
                <a:moveTo>
                  <a:pt x="7298668" y="0"/>
                </a:moveTo>
                <a:lnTo>
                  <a:pt x="2129" y="0"/>
                </a:lnTo>
                <a:lnTo>
                  <a:pt x="0" y="78803"/>
                </a:lnTo>
                <a:lnTo>
                  <a:pt x="0" y="1574000"/>
                </a:lnTo>
                <a:lnTo>
                  <a:pt x="2381" y="1662106"/>
                </a:lnTo>
                <a:lnTo>
                  <a:pt x="19050" y="1707350"/>
                </a:lnTo>
                <a:lnTo>
                  <a:pt x="64293" y="1724018"/>
                </a:lnTo>
                <a:lnTo>
                  <a:pt x="152400" y="1726400"/>
                </a:lnTo>
                <a:lnTo>
                  <a:pt x="7148398" y="1726400"/>
                </a:lnTo>
                <a:lnTo>
                  <a:pt x="7236504" y="1724018"/>
                </a:lnTo>
                <a:lnTo>
                  <a:pt x="7281748" y="1707350"/>
                </a:lnTo>
                <a:lnTo>
                  <a:pt x="7298416" y="1662106"/>
                </a:lnTo>
                <a:lnTo>
                  <a:pt x="7300798" y="1574000"/>
                </a:lnTo>
                <a:lnTo>
                  <a:pt x="7300798" y="78803"/>
                </a:lnTo>
                <a:lnTo>
                  <a:pt x="7298668" y="0"/>
                </a:lnTo>
                <a:close/>
              </a:path>
            </a:pathLst>
          </a:custGeom>
          <a:solidFill>
            <a:srgbClr val="FFFFFF"/>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marR="0" lvl="0" indent="0" algn="ctr" rtl="0">
              <a:spcBef>
                <a:spcPts val="0"/>
              </a:spcBef>
              <a:spcAft>
                <a:spcPts val="0"/>
              </a:spcAft>
              <a:buNone/>
            </a:pPr>
            <a:r>
              <a:rPr lang="en" sz="3000" b="1">
                <a:solidFill>
                  <a:srgbClr val="038B8E"/>
                </a:solidFill>
                <a:latin typeface="Montserrat"/>
                <a:ea typeface="Montserrat"/>
                <a:cs typeface="Montserrat"/>
                <a:sym typeface="Montserrat"/>
              </a:rPr>
              <a:t>SOCIAL MEDIA </a:t>
            </a:r>
            <a:endParaRPr sz="3000" b="1">
              <a:solidFill>
                <a:srgbClr val="038B8E"/>
              </a:solidFill>
              <a:latin typeface="Montserrat"/>
              <a:ea typeface="Montserrat"/>
              <a:cs typeface="Montserrat"/>
              <a:sym typeface="Montserrat"/>
            </a:endParaRPr>
          </a:p>
          <a:p>
            <a:pPr marL="0" marR="0" lvl="0" indent="0" algn="ctr" rtl="0">
              <a:spcBef>
                <a:spcPts val="0"/>
              </a:spcBef>
              <a:spcAft>
                <a:spcPts val="0"/>
              </a:spcAft>
              <a:buNone/>
            </a:pPr>
            <a:r>
              <a:rPr lang="en" sz="3000" b="1">
                <a:solidFill>
                  <a:srgbClr val="038B8E"/>
                </a:solidFill>
                <a:latin typeface="Montserrat"/>
                <a:ea typeface="Montserrat"/>
                <a:cs typeface="Montserrat"/>
                <a:sym typeface="Montserrat"/>
              </a:rPr>
              <a:t>IMPACTS WELL BEING</a:t>
            </a:r>
            <a:endParaRPr sz="3000" b="1">
              <a:solidFill>
                <a:srgbClr val="038B8E"/>
              </a:solidFill>
              <a:latin typeface="Montserrat"/>
              <a:ea typeface="Montserrat"/>
              <a:cs typeface="Montserrat"/>
              <a:sym typeface="Montserrat"/>
            </a:endParaRPr>
          </a:p>
        </p:txBody>
      </p:sp>
      <p:sp>
        <p:nvSpPr>
          <p:cNvPr id="206" name="Google Shape;206;p24"/>
          <p:cNvSpPr/>
          <p:nvPr/>
        </p:nvSpPr>
        <p:spPr>
          <a:xfrm>
            <a:off x="4572008" y="2779136"/>
            <a:ext cx="1569900" cy="960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 name="Google Shape;207;p24"/>
          <p:cNvSpPr/>
          <p:nvPr/>
        </p:nvSpPr>
        <p:spPr>
          <a:xfrm>
            <a:off x="5857810" y="3403491"/>
            <a:ext cx="559213" cy="439572"/>
          </a:xfrm>
          <a:custGeom>
            <a:avLst/>
            <a:gdLst/>
            <a:ahLst/>
            <a:cxnLst/>
            <a:rect l="l" t="t" r="r" b="b"/>
            <a:pathLst>
              <a:path w="654050" h="646429" extrusionOk="0">
                <a:moveTo>
                  <a:pt x="519987" y="0"/>
                </a:moveTo>
                <a:lnTo>
                  <a:pt x="501272" y="1270"/>
                </a:lnTo>
                <a:lnTo>
                  <a:pt x="489470" y="2540"/>
                </a:lnTo>
                <a:lnTo>
                  <a:pt x="466423" y="7620"/>
                </a:lnTo>
                <a:lnTo>
                  <a:pt x="454713" y="8890"/>
                </a:lnTo>
                <a:lnTo>
                  <a:pt x="402008" y="13970"/>
                </a:lnTo>
                <a:lnTo>
                  <a:pt x="361494" y="19050"/>
                </a:lnTo>
                <a:lnTo>
                  <a:pt x="341496" y="22860"/>
                </a:lnTo>
                <a:lnTo>
                  <a:pt x="321694" y="27940"/>
                </a:lnTo>
                <a:lnTo>
                  <a:pt x="295075" y="34290"/>
                </a:lnTo>
                <a:lnTo>
                  <a:pt x="213871" y="45720"/>
                </a:lnTo>
                <a:lnTo>
                  <a:pt x="166011" y="55880"/>
                </a:lnTo>
                <a:lnTo>
                  <a:pt x="117960" y="63500"/>
                </a:lnTo>
                <a:lnTo>
                  <a:pt x="66100" y="83820"/>
                </a:lnTo>
                <a:lnTo>
                  <a:pt x="32185" y="128270"/>
                </a:lnTo>
                <a:lnTo>
                  <a:pt x="12709" y="198120"/>
                </a:lnTo>
                <a:lnTo>
                  <a:pt x="9561" y="255270"/>
                </a:lnTo>
                <a:lnTo>
                  <a:pt x="7124" y="276860"/>
                </a:lnTo>
                <a:lnTo>
                  <a:pt x="4978" y="298450"/>
                </a:lnTo>
                <a:lnTo>
                  <a:pt x="4689" y="320040"/>
                </a:lnTo>
                <a:lnTo>
                  <a:pt x="5271" y="340360"/>
                </a:lnTo>
                <a:lnTo>
                  <a:pt x="5386" y="356870"/>
                </a:lnTo>
                <a:lnTo>
                  <a:pt x="4183" y="401320"/>
                </a:lnTo>
                <a:lnTo>
                  <a:pt x="109" y="472440"/>
                </a:lnTo>
                <a:lnTo>
                  <a:pt x="0" y="519430"/>
                </a:lnTo>
                <a:lnTo>
                  <a:pt x="8521" y="561340"/>
                </a:lnTo>
                <a:lnTo>
                  <a:pt x="31168" y="599440"/>
                </a:lnTo>
                <a:lnTo>
                  <a:pt x="62629" y="622300"/>
                </a:lnTo>
                <a:lnTo>
                  <a:pt x="101076" y="637540"/>
                </a:lnTo>
                <a:lnTo>
                  <a:pt x="142218" y="645160"/>
                </a:lnTo>
                <a:lnTo>
                  <a:pt x="181765" y="646430"/>
                </a:lnTo>
                <a:lnTo>
                  <a:pt x="216871" y="646430"/>
                </a:lnTo>
                <a:lnTo>
                  <a:pt x="234289" y="645160"/>
                </a:lnTo>
                <a:lnTo>
                  <a:pt x="263108" y="638810"/>
                </a:lnTo>
                <a:lnTo>
                  <a:pt x="274437" y="638810"/>
                </a:lnTo>
                <a:lnTo>
                  <a:pt x="285813" y="637540"/>
                </a:lnTo>
                <a:lnTo>
                  <a:pt x="307554" y="637540"/>
                </a:lnTo>
                <a:lnTo>
                  <a:pt x="320811" y="635000"/>
                </a:lnTo>
                <a:lnTo>
                  <a:pt x="181402" y="635000"/>
                </a:lnTo>
                <a:lnTo>
                  <a:pt x="132416" y="629920"/>
                </a:lnTo>
                <a:lnTo>
                  <a:pt x="85568" y="617220"/>
                </a:lnTo>
                <a:lnTo>
                  <a:pt x="45850" y="593090"/>
                </a:lnTo>
                <a:lnTo>
                  <a:pt x="18716" y="549910"/>
                </a:lnTo>
                <a:lnTo>
                  <a:pt x="14176" y="499110"/>
                </a:lnTo>
                <a:lnTo>
                  <a:pt x="15745" y="469900"/>
                </a:lnTo>
                <a:lnTo>
                  <a:pt x="17015" y="439420"/>
                </a:lnTo>
                <a:lnTo>
                  <a:pt x="18024" y="412750"/>
                </a:lnTo>
                <a:lnTo>
                  <a:pt x="19167" y="386080"/>
                </a:lnTo>
                <a:lnTo>
                  <a:pt x="19435" y="368300"/>
                </a:lnTo>
                <a:lnTo>
                  <a:pt x="19396" y="356870"/>
                </a:lnTo>
                <a:lnTo>
                  <a:pt x="18855" y="336550"/>
                </a:lnTo>
                <a:lnTo>
                  <a:pt x="18213" y="314960"/>
                </a:lnTo>
                <a:lnTo>
                  <a:pt x="18303" y="289560"/>
                </a:lnTo>
                <a:lnTo>
                  <a:pt x="19288" y="278130"/>
                </a:lnTo>
                <a:lnTo>
                  <a:pt x="21067" y="267970"/>
                </a:lnTo>
                <a:lnTo>
                  <a:pt x="22963" y="257810"/>
                </a:lnTo>
                <a:lnTo>
                  <a:pt x="24298" y="247650"/>
                </a:lnTo>
                <a:lnTo>
                  <a:pt x="24678" y="237490"/>
                </a:lnTo>
                <a:lnTo>
                  <a:pt x="24809" y="208280"/>
                </a:lnTo>
                <a:lnTo>
                  <a:pt x="26012" y="195580"/>
                </a:lnTo>
                <a:lnTo>
                  <a:pt x="35853" y="157480"/>
                </a:lnTo>
                <a:lnTo>
                  <a:pt x="52504" y="121920"/>
                </a:lnTo>
                <a:lnTo>
                  <a:pt x="90538" y="86360"/>
                </a:lnTo>
                <a:lnTo>
                  <a:pt x="141811" y="73660"/>
                </a:lnTo>
                <a:lnTo>
                  <a:pt x="188629" y="66040"/>
                </a:lnTo>
                <a:lnTo>
                  <a:pt x="235181" y="55880"/>
                </a:lnTo>
                <a:lnTo>
                  <a:pt x="248296" y="54610"/>
                </a:lnTo>
                <a:lnTo>
                  <a:pt x="261488" y="52070"/>
                </a:lnTo>
                <a:lnTo>
                  <a:pt x="287899" y="49530"/>
                </a:lnTo>
                <a:lnTo>
                  <a:pt x="313872" y="44450"/>
                </a:lnTo>
                <a:lnTo>
                  <a:pt x="339436" y="36830"/>
                </a:lnTo>
                <a:lnTo>
                  <a:pt x="360909" y="33020"/>
                </a:lnTo>
                <a:lnTo>
                  <a:pt x="437852" y="24130"/>
                </a:lnTo>
                <a:lnTo>
                  <a:pt x="448897" y="24130"/>
                </a:lnTo>
                <a:lnTo>
                  <a:pt x="470906" y="21590"/>
                </a:lnTo>
                <a:lnTo>
                  <a:pt x="499124" y="16510"/>
                </a:lnTo>
                <a:lnTo>
                  <a:pt x="527713" y="13970"/>
                </a:lnTo>
                <a:lnTo>
                  <a:pt x="582049" y="13970"/>
                </a:lnTo>
                <a:lnTo>
                  <a:pt x="575249" y="8890"/>
                </a:lnTo>
                <a:lnTo>
                  <a:pt x="557270" y="3810"/>
                </a:lnTo>
                <a:lnTo>
                  <a:pt x="538751" y="1270"/>
                </a:lnTo>
                <a:lnTo>
                  <a:pt x="519987" y="0"/>
                </a:lnTo>
                <a:close/>
              </a:path>
              <a:path w="654050" h="646429" extrusionOk="0">
                <a:moveTo>
                  <a:pt x="368874" y="387350"/>
                </a:moveTo>
                <a:lnTo>
                  <a:pt x="344833" y="387350"/>
                </a:lnTo>
                <a:lnTo>
                  <a:pt x="354007" y="389890"/>
                </a:lnTo>
                <a:lnTo>
                  <a:pt x="357560" y="398780"/>
                </a:lnTo>
                <a:lnTo>
                  <a:pt x="357915" y="408940"/>
                </a:lnTo>
                <a:lnTo>
                  <a:pt x="357705" y="414020"/>
                </a:lnTo>
                <a:lnTo>
                  <a:pt x="357592" y="474980"/>
                </a:lnTo>
                <a:lnTo>
                  <a:pt x="358225" y="491490"/>
                </a:lnTo>
                <a:lnTo>
                  <a:pt x="361438" y="530860"/>
                </a:lnTo>
                <a:lnTo>
                  <a:pt x="362123" y="549910"/>
                </a:lnTo>
                <a:lnTo>
                  <a:pt x="362067" y="552450"/>
                </a:lnTo>
                <a:lnTo>
                  <a:pt x="361152" y="563880"/>
                </a:lnTo>
                <a:lnTo>
                  <a:pt x="359738" y="582930"/>
                </a:lnTo>
                <a:lnTo>
                  <a:pt x="360384" y="600710"/>
                </a:lnTo>
                <a:lnTo>
                  <a:pt x="365547" y="613410"/>
                </a:lnTo>
                <a:lnTo>
                  <a:pt x="360541" y="617220"/>
                </a:lnTo>
                <a:lnTo>
                  <a:pt x="343662" y="619760"/>
                </a:lnTo>
                <a:lnTo>
                  <a:pt x="314539" y="619760"/>
                </a:lnTo>
                <a:lnTo>
                  <a:pt x="306898" y="621030"/>
                </a:lnTo>
                <a:lnTo>
                  <a:pt x="298074" y="623570"/>
                </a:lnTo>
                <a:lnTo>
                  <a:pt x="270792" y="623570"/>
                </a:lnTo>
                <a:lnTo>
                  <a:pt x="249069" y="626110"/>
                </a:lnTo>
                <a:lnTo>
                  <a:pt x="238145" y="628650"/>
                </a:lnTo>
                <a:lnTo>
                  <a:pt x="181402" y="635000"/>
                </a:lnTo>
                <a:lnTo>
                  <a:pt x="320811" y="635000"/>
                </a:lnTo>
                <a:lnTo>
                  <a:pt x="327439" y="633730"/>
                </a:lnTo>
                <a:lnTo>
                  <a:pt x="337785" y="632460"/>
                </a:lnTo>
                <a:lnTo>
                  <a:pt x="352136" y="632460"/>
                </a:lnTo>
                <a:lnTo>
                  <a:pt x="363412" y="629920"/>
                </a:lnTo>
                <a:lnTo>
                  <a:pt x="371580" y="624840"/>
                </a:lnTo>
                <a:lnTo>
                  <a:pt x="376608" y="618490"/>
                </a:lnTo>
                <a:lnTo>
                  <a:pt x="380799" y="617220"/>
                </a:lnTo>
                <a:lnTo>
                  <a:pt x="382133" y="609600"/>
                </a:lnTo>
                <a:lnTo>
                  <a:pt x="378437" y="607060"/>
                </a:lnTo>
                <a:lnTo>
                  <a:pt x="378298" y="601980"/>
                </a:lnTo>
                <a:lnTo>
                  <a:pt x="377497" y="596900"/>
                </a:lnTo>
                <a:lnTo>
                  <a:pt x="375618" y="589280"/>
                </a:lnTo>
                <a:lnTo>
                  <a:pt x="374919" y="589280"/>
                </a:lnTo>
                <a:lnTo>
                  <a:pt x="374068" y="588010"/>
                </a:lnTo>
                <a:lnTo>
                  <a:pt x="374534" y="577850"/>
                </a:lnTo>
                <a:lnTo>
                  <a:pt x="375210" y="566420"/>
                </a:lnTo>
                <a:lnTo>
                  <a:pt x="376189" y="552450"/>
                </a:lnTo>
                <a:lnTo>
                  <a:pt x="376004" y="530860"/>
                </a:lnTo>
                <a:lnTo>
                  <a:pt x="374346" y="508000"/>
                </a:lnTo>
                <a:lnTo>
                  <a:pt x="372448" y="485140"/>
                </a:lnTo>
                <a:lnTo>
                  <a:pt x="371541" y="463550"/>
                </a:lnTo>
                <a:lnTo>
                  <a:pt x="373599" y="420370"/>
                </a:lnTo>
                <a:lnTo>
                  <a:pt x="372270" y="397510"/>
                </a:lnTo>
                <a:lnTo>
                  <a:pt x="368874" y="387350"/>
                </a:lnTo>
                <a:close/>
              </a:path>
              <a:path w="654050" h="646429" extrusionOk="0">
                <a:moveTo>
                  <a:pt x="525897" y="370840"/>
                </a:moveTo>
                <a:lnTo>
                  <a:pt x="518196" y="370840"/>
                </a:lnTo>
                <a:lnTo>
                  <a:pt x="495722" y="374650"/>
                </a:lnTo>
                <a:lnTo>
                  <a:pt x="484166" y="375920"/>
                </a:lnTo>
                <a:lnTo>
                  <a:pt x="472790" y="375920"/>
                </a:lnTo>
                <a:lnTo>
                  <a:pt x="463727" y="379730"/>
                </a:lnTo>
                <a:lnTo>
                  <a:pt x="459108" y="391160"/>
                </a:lnTo>
                <a:lnTo>
                  <a:pt x="458260" y="408940"/>
                </a:lnTo>
                <a:lnTo>
                  <a:pt x="458186" y="416560"/>
                </a:lnTo>
                <a:lnTo>
                  <a:pt x="458725" y="435610"/>
                </a:lnTo>
                <a:lnTo>
                  <a:pt x="459931" y="457200"/>
                </a:lnTo>
                <a:lnTo>
                  <a:pt x="461313" y="502920"/>
                </a:lnTo>
                <a:lnTo>
                  <a:pt x="464535" y="551180"/>
                </a:lnTo>
                <a:lnTo>
                  <a:pt x="465267" y="574040"/>
                </a:lnTo>
                <a:lnTo>
                  <a:pt x="465979" y="586740"/>
                </a:lnTo>
                <a:lnTo>
                  <a:pt x="496465" y="628650"/>
                </a:lnTo>
                <a:lnTo>
                  <a:pt x="517445" y="629920"/>
                </a:lnTo>
                <a:lnTo>
                  <a:pt x="539225" y="629920"/>
                </a:lnTo>
                <a:lnTo>
                  <a:pt x="557812" y="628650"/>
                </a:lnTo>
                <a:lnTo>
                  <a:pt x="575377" y="628650"/>
                </a:lnTo>
                <a:lnTo>
                  <a:pt x="592728" y="627380"/>
                </a:lnTo>
                <a:lnTo>
                  <a:pt x="609597" y="624840"/>
                </a:lnTo>
                <a:lnTo>
                  <a:pt x="625719" y="617220"/>
                </a:lnTo>
                <a:lnTo>
                  <a:pt x="628487" y="614680"/>
                </a:lnTo>
                <a:lnTo>
                  <a:pt x="516735" y="614680"/>
                </a:lnTo>
                <a:lnTo>
                  <a:pt x="502626" y="613410"/>
                </a:lnTo>
                <a:lnTo>
                  <a:pt x="490624" y="608330"/>
                </a:lnTo>
                <a:lnTo>
                  <a:pt x="482222" y="595630"/>
                </a:lnTo>
                <a:lnTo>
                  <a:pt x="479674" y="585470"/>
                </a:lnTo>
                <a:lnTo>
                  <a:pt x="478912" y="574040"/>
                </a:lnTo>
                <a:lnTo>
                  <a:pt x="479111" y="561340"/>
                </a:lnTo>
                <a:lnTo>
                  <a:pt x="479265" y="554990"/>
                </a:lnTo>
                <a:lnTo>
                  <a:pt x="479245" y="549910"/>
                </a:lnTo>
                <a:lnTo>
                  <a:pt x="478594" y="529590"/>
                </a:lnTo>
                <a:lnTo>
                  <a:pt x="475372" y="485140"/>
                </a:lnTo>
                <a:lnTo>
                  <a:pt x="474680" y="463550"/>
                </a:lnTo>
                <a:lnTo>
                  <a:pt x="474555" y="430530"/>
                </a:lnTo>
                <a:lnTo>
                  <a:pt x="474506" y="427990"/>
                </a:lnTo>
                <a:lnTo>
                  <a:pt x="473814" y="416560"/>
                </a:lnTo>
                <a:lnTo>
                  <a:pt x="472671" y="403860"/>
                </a:lnTo>
                <a:lnTo>
                  <a:pt x="472582" y="397510"/>
                </a:lnTo>
                <a:lnTo>
                  <a:pt x="475216" y="389890"/>
                </a:lnTo>
                <a:lnTo>
                  <a:pt x="481657" y="388620"/>
                </a:lnTo>
                <a:lnTo>
                  <a:pt x="503292" y="388620"/>
                </a:lnTo>
                <a:lnTo>
                  <a:pt x="518191" y="384810"/>
                </a:lnTo>
                <a:lnTo>
                  <a:pt x="562099" y="384810"/>
                </a:lnTo>
                <a:lnTo>
                  <a:pt x="567990" y="379730"/>
                </a:lnTo>
                <a:lnTo>
                  <a:pt x="570579" y="372110"/>
                </a:lnTo>
                <a:lnTo>
                  <a:pt x="538953" y="372110"/>
                </a:lnTo>
                <a:lnTo>
                  <a:pt x="525897" y="370840"/>
                </a:lnTo>
                <a:close/>
              </a:path>
              <a:path w="654050" h="646429" extrusionOk="0">
                <a:moveTo>
                  <a:pt x="337785" y="618490"/>
                </a:moveTo>
                <a:lnTo>
                  <a:pt x="329944" y="618490"/>
                </a:lnTo>
                <a:lnTo>
                  <a:pt x="322208" y="619760"/>
                </a:lnTo>
                <a:lnTo>
                  <a:pt x="343662" y="619760"/>
                </a:lnTo>
                <a:lnTo>
                  <a:pt x="337785" y="618490"/>
                </a:lnTo>
                <a:close/>
              </a:path>
              <a:path w="654050" h="646429" extrusionOk="0">
                <a:moveTo>
                  <a:pt x="582049" y="13970"/>
                </a:moveTo>
                <a:lnTo>
                  <a:pt x="527713" y="13970"/>
                </a:lnTo>
                <a:lnTo>
                  <a:pt x="555324" y="17780"/>
                </a:lnTo>
                <a:lnTo>
                  <a:pt x="577807" y="27940"/>
                </a:lnTo>
                <a:lnTo>
                  <a:pt x="609222" y="68580"/>
                </a:lnTo>
                <a:lnTo>
                  <a:pt x="622415" y="125730"/>
                </a:lnTo>
                <a:lnTo>
                  <a:pt x="624560" y="181610"/>
                </a:lnTo>
                <a:lnTo>
                  <a:pt x="624666" y="186690"/>
                </a:lnTo>
                <a:lnTo>
                  <a:pt x="626053" y="232410"/>
                </a:lnTo>
                <a:lnTo>
                  <a:pt x="632497" y="328930"/>
                </a:lnTo>
                <a:lnTo>
                  <a:pt x="633923" y="375920"/>
                </a:lnTo>
                <a:lnTo>
                  <a:pt x="634108" y="379730"/>
                </a:lnTo>
                <a:lnTo>
                  <a:pt x="634694" y="389890"/>
                </a:lnTo>
                <a:lnTo>
                  <a:pt x="637915" y="416560"/>
                </a:lnTo>
                <a:lnTo>
                  <a:pt x="638574" y="427990"/>
                </a:lnTo>
                <a:lnTo>
                  <a:pt x="638672" y="485140"/>
                </a:lnTo>
                <a:lnTo>
                  <a:pt x="639116" y="508000"/>
                </a:lnTo>
                <a:lnTo>
                  <a:pt x="639229" y="538480"/>
                </a:lnTo>
                <a:lnTo>
                  <a:pt x="636601" y="566420"/>
                </a:lnTo>
                <a:lnTo>
                  <a:pt x="629046" y="593090"/>
                </a:lnTo>
                <a:lnTo>
                  <a:pt x="611873" y="609600"/>
                </a:lnTo>
                <a:lnTo>
                  <a:pt x="585301" y="614680"/>
                </a:lnTo>
                <a:lnTo>
                  <a:pt x="628487" y="614680"/>
                </a:lnTo>
                <a:lnTo>
                  <a:pt x="649970" y="571500"/>
                </a:lnTo>
                <a:lnTo>
                  <a:pt x="653887" y="508000"/>
                </a:lnTo>
                <a:lnTo>
                  <a:pt x="653874" y="499110"/>
                </a:lnTo>
                <a:lnTo>
                  <a:pt x="652365" y="452120"/>
                </a:lnTo>
                <a:lnTo>
                  <a:pt x="649524" y="401320"/>
                </a:lnTo>
                <a:lnTo>
                  <a:pt x="648020" y="350520"/>
                </a:lnTo>
                <a:lnTo>
                  <a:pt x="647415" y="340360"/>
                </a:lnTo>
                <a:lnTo>
                  <a:pt x="646015" y="328930"/>
                </a:lnTo>
                <a:lnTo>
                  <a:pt x="644447" y="318770"/>
                </a:lnTo>
                <a:lnTo>
                  <a:pt x="643334" y="307340"/>
                </a:lnTo>
                <a:lnTo>
                  <a:pt x="643063" y="298450"/>
                </a:lnTo>
                <a:lnTo>
                  <a:pt x="643025" y="267970"/>
                </a:lnTo>
                <a:lnTo>
                  <a:pt x="642851" y="261620"/>
                </a:lnTo>
                <a:lnTo>
                  <a:pt x="641771" y="248920"/>
                </a:lnTo>
                <a:lnTo>
                  <a:pt x="640373" y="236220"/>
                </a:lnTo>
                <a:lnTo>
                  <a:pt x="639163" y="223520"/>
                </a:lnTo>
                <a:lnTo>
                  <a:pt x="638694" y="210820"/>
                </a:lnTo>
                <a:lnTo>
                  <a:pt x="638573" y="157480"/>
                </a:lnTo>
                <a:lnTo>
                  <a:pt x="638432" y="148590"/>
                </a:lnTo>
                <a:lnTo>
                  <a:pt x="635064" y="110490"/>
                </a:lnTo>
                <a:lnTo>
                  <a:pt x="624995" y="68580"/>
                </a:lnTo>
                <a:lnTo>
                  <a:pt x="605849" y="31750"/>
                </a:lnTo>
                <a:lnTo>
                  <a:pt x="582049" y="13970"/>
                </a:lnTo>
                <a:close/>
              </a:path>
              <a:path w="654050" h="646429" extrusionOk="0">
                <a:moveTo>
                  <a:pt x="324932" y="271780"/>
                </a:moveTo>
                <a:lnTo>
                  <a:pt x="311889" y="274320"/>
                </a:lnTo>
                <a:lnTo>
                  <a:pt x="294595" y="276860"/>
                </a:lnTo>
                <a:lnTo>
                  <a:pt x="277167" y="278130"/>
                </a:lnTo>
                <a:lnTo>
                  <a:pt x="266723" y="279400"/>
                </a:lnTo>
                <a:lnTo>
                  <a:pt x="259184" y="281940"/>
                </a:lnTo>
                <a:lnTo>
                  <a:pt x="254665" y="288290"/>
                </a:lnTo>
                <a:lnTo>
                  <a:pt x="253279" y="298450"/>
                </a:lnTo>
                <a:lnTo>
                  <a:pt x="254111" y="304800"/>
                </a:lnTo>
                <a:lnTo>
                  <a:pt x="255857" y="312420"/>
                </a:lnTo>
                <a:lnTo>
                  <a:pt x="257765" y="318770"/>
                </a:lnTo>
                <a:lnTo>
                  <a:pt x="259083" y="326390"/>
                </a:lnTo>
                <a:lnTo>
                  <a:pt x="259772" y="336550"/>
                </a:lnTo>
                <a:lnTo>
                  <a:pt x="259740" y="347980"/>
                </a:lnTo>
                <a:lnTo>
                  <a:pt x="259340" y="358140"/>
                </a:lnTo>
                <a:lnTo>
                  <a:pt x="258867" y="368300"/>
                </a:lnTo>
                <a:lnTo>
                  <a:pt x="258815" y="377190"/>
                </a:lnTo>
                <a:lnTo>
                  <a:pt x="260462" y="384810"/>
                </a:lnTo>
                <a:lnTo>
                  <a:pt x="264998" y="389890"/>
                </a:lnTo>
                <a:lnTo>
                  <a:pt x="273611" y="393700"/>
                </a:lnTo>
                <a:lnTo>
                  <a:pt x="288220" y="393700"/>
                </a:lnTo>
                <a:lnTo>
                  <a:pt x="295668" y="392430"/>
                </a:lnTo>
                <a:lnTo>
                  <a:pt x="302656" y="391160"/>
                </a:lnTo>
                <a:lnTo>
                  <a:pt x="334350" y="387350"/>
                </a:lnTo>
                <a:lnTo>
                  <a:pt x="368874" y="387350"/>
                </a:lnTo>
                <a:lnTo>
                  <a:pt x="366327" y="379730"/>
                </a:lnTo>
                <a:lnTo>
                  <a:pt x="278801" y="379730"/>
                </a:lnTo>
                <a:lnTo>
                  <a:pt x="273516" y="378460"/>
                </a:lnTo>
                <a:lnTo>
                  <a:pt x="272327" y="374650"/>
                </a:lnTo>
                <a:lnTo>
                  <a:pt x="272926" y="368300"/>
                </a:lnTo>
                <a:lnTo>
                  <a:pt x="273394" y="358140"/>
                </a:lnTo>
                <a:lnTo>
                  <a:pt x="273272" y="336550"/>
                </a:lnTo>
                <a:lnTo>
                  <a:pt x="273142" y="326390"/>
                </a:lnTo>
                <a:lnTo>
                  <a:pt x="271851" y="318770"/>
                </a:lnTo>
                <a:lnTo>
                  <a:pt x="269259" y="308610"/>
                </a:lnTo>
                <a:lnTo>
                  <a:pt x="267280" y="298450"/>
                </a:lnTo>
                <a:lnTo>
                  <a:pt x="267833" y="293370"/>
                </a:lnTo>
                <a:lnTo>
                  <a:pt x="286848" y="290830"/>
                </a:lnTo>
                <a:lnTo>
                  <a:pt x="296501" y="290830"/>
                </a:lnTo>
                <a:lnTo>
                  <a:pt x="305958" y="289560"/>
                </a:lnTo>
                <a:lnTo>
                  <a:pt x="322195" y="287020"/>
                </a:lnTo>
                <a:lnTo>
                  <a:pt x="355406" y="287020"/>
                </a:lnTo>
                <a:lnTo>
                  <a:pt x="358689" y="285750"/>
                </a:lnTo>
                <a:lnTo>
                  <a:pt x="367732" y="275590"/>
                </a:lnTo>
                <a:lnTo>
                  <a:pt x="346167" y="275590"/>
                </a:lnTo>
                <a:lnTo>
                  <a:pt x="337378" y="273050"/>
                </a:lnTo>
                <a:lnTo>
                  <a:pt x="324932" y="271780"/>
                </a:lnTo>
                <a:close/>
              </a:path>
              <a:path w="654050" h="646429" extrusionOk="0">
                <a:moveTo>
                  <a:pt x="503292" y="388620"/>
                </a:moveTo>
                <a:lnTo>
                  <a:pt x="489345" y="388620"/>
                </a:lnTo>
                <a:lnTo>
                  <a:pt x="495722" y="389890"/>
                </a:lnTo>
                <a:lnTo>
                  <a:pt x="503292" y="388620"/>
                </a:lnTo>
                <a:close/>
              </a:path>
              <a:path w="654050" h="646429" extrusionOk="0">
                <a:moveTo>
                  <a:pt x="562099" y="384810"/>
                </a:moveTo>
                <a:lnTo>
                  <a:pt x="532444" y="384810"/>
                </a:lnTo>
                <a:lnTo>
                  <a:pt x="538962" y="386080"/>
                </a:lnTo>
                <a:lnTo>
                  <a:pt x="552046" y="386080"/>
                </a:lnTo>
                <a:lnTo>
                  <a:pt x="562099" y="384810"/>
                </a:lnTo>
                <a:close/>
              </a:path>
              <a:path w="654050" h="646429" extrusionOk="0">
                <a:moveTo>
                  <a:pt x="355508" y="372110"/>
                </a:moveTo>
                <a:lnTo>
                  <a:pt x="339186" y="372110"/>
                </a:lnTo>
                <a:lnTo>
                  <a:pt x="322052" y="374650"/>
                </a:lnTo>
                <a:lnTo>
                  <a:pt x="309222" y="375920"/>
                </a:lnTo>
                <a:lnTo>
                  <a:pt x="303025" y="375920"/>
                </a:lnTo>
                <a:lnTo>
                  <a:pt x="290490" y="378460"/>
                </a:lnTo>
                <a:lnTo>
                  <a:pt x="278801" y="379730"/>
                </a:lnTo>
                <a:lnTo>
                  <a:pt x="366327" y="379730"/>
                </a:lnTo>
                <a:lnTo>
                  <a:pt x="365902" y="378460"/>
                </a:lnTo>
                <a:lnTo>
                  <a:pt x="355508" y="372110"/>
                </a:lnTo>
                <a:close/>
              </a:path>
              <a:path w="654050" h="646429" extrusionOk="0">
                <a:moveTo>
                  <a:pt x="487557" y="163830"/>
                </a:moveTo>
                <a:lnTo>
                  <a:pt x="447474" y="182880"/>
                </a:lnTo>
                <a:lnTo>
                  <a:pt x="436401" y="224790"/>
                </a:lnTo>
                <a:lnTo>
                  <a:pt x="435344" y="241300"/>
                </a:lnTo>
                <a:lnTo>
                  <a:pt x="435561" y="256540"/>
                </a:lnTo>
                <a:lnTo>
                  <a:pt x="437403" y="271780"/>
                </a:lnTo>
                <a:lnTo>
                  <a:pt x="445245" y="280670"/>
                </a:lnTo>
                <a:lnTo>
                  <a:pt x="460292" y="283210"/>
                </a:lnTo>
                <a:lnTo>
                  <a:pt x="488000" y="283210"/>
                </a:lnTo>
                <a:lnTo>
                  <a:pt x="531267" y="284480"/>
                </a:lnTo>
                <a:lnTo>
                  <a:pt x="556957" y="287020"/>
                </a:lnTo>
                <a:lnTo>
                  <a:pt x="568353" y="289560"/>
                </a:lnTo>
                <a:lnTo>
                  <a:pt x="567587" y="302260"/>
                </a:lnTo>
                <a:lnTo>
                  <a:pt x="565551" y="314960"/>
                </a:lnTo>
                <a:lnTo>
                  <a:pt x="562636" y="326390"/>
                </a:lnTo>
                <a:lnTo>
                  <a:pt x="559234" y="337820"/>
                </a:lnTo>
                <a:lnTo>
                  <a:pt x="559022" y="342900"/>
                </a:lnTo>
                <a:lnTo>
                  <a:pt x="558965" y="350520"/>
                </a:lnTo>
                <a:lnTo>
                  <a:pt x="559169" y="358140"/>
                </a:lnTo>
                <a:lnTo>
                  <a:pt x="557711" y="368300"/>
                </a:lnTo>
                <a:lnTo>
                  <a:pt x="552046" y="372110"/>
                </a:lnTo>
                <a:lnTo>
                  <a:pt x="570579" y="372110"/>
                </a:lnTo>
                <a:lnTo>
                  <a:pt x="571011" y="370840"/>
                </a:lnTo>
                <a:lnTo>
                  <a:pt x="572455" y="360680"/>
                </a:lnTo>
                <a:lnTo>
                  <a:pt x="575040" y="342900"/>
                </a:lnTo>
                <a:lnTo>
                  <a:pt x="578348" y="325120"/>
                </a:lnTo>
                <a:lnTo>
                  <a:pt x="581199" y="307340"/>
                </a:lnTo>
                <a:lnTo>
                  <a:pt x="582412" y="289560"/>
                </a:lnTo>
                <a:lnTo>
                  <a:pt x="578978" y="278130"/>
                </a:lnTo>
                <a:lnTo>
                  <a:pt x="570230" y="273050"/>
                </a:lnTo>
                <a:lnTo>
                  <a:pt x="558495" y="271780"/>
                </a:lnTo>
                <a:lnTo>
                  <a:pt x="524092" y="271780"/>
                </a:lnTo>
                <a:lnTo>
                  <a:pt x="502154" y="270510"/>
                </a:lnTo>
                <a:lnTo>
                  <a:pt x="480227" y="267970"/>
                </a:lnTo>
                <a:lnTo>
                  <a:pt x="458244" y="267970"/>
                </a:lnTo>
                <a:lnTo>
                  <a:pt x="451578" y="262890"/>
                </a:lnTo>
                <a:lnTo>
                  <a:pt x="449778" y="251460"/>
                </a:lnTo>
                <a:lnTo>
                  <a:pt x="450452" y="237490"/>
                </a:lnTo>
                <a:lnTo>
                  <a:pt x="451208" y="227330"/>
                </a:lnTo>
                <a:lnTo>
                  <a:pt x="451783" y="214630"/>
                </a:lnTo>
                <a:lnTo>
                  <a:pt x="454236" y="201930"/>
                </a:lnTo>
                <a:lnTo>
                  <a:pt x="459658" y="190500"/>
                </a:lnTo>
                <a:lnTo>
                  <a:pt x="469141" y="181610"/>
                </a:lnTo>
                <a:lnTo>
                  <a:pt x="497916" y="177800"/>
                </a:lnTo>
                <a:lnTo>
                  <a:pt x="566650" y="177800"/>
                </a:lnTo>
                <a:lnTo>
                  <a:pt x="571211" y="168910"/>
                </a:lnTo>
                <a:lnTo>
                  <a:pt x="542724" y="168910"/>
                </a:lnTo>
                <a:lnTo>
                  <a:pt x="524123" y="167640"/>
                </a:lnTo>
                <a:lnTo>
                  <a:pt x="505828" y="165100"/>
                </a:lnTo>
                <a:lnTo>
                  <a:pt x="487557" y="163830"/>
                </a:lnTo>
                <a:close/>
              </a:path>
              <a:path w="654050" h="646429" extrusionOk="0">
                <a:moveTo>
                  <a:pt x="355406" y="287020"/>
                </a:moveTo>
                <a:lnTo>
                  <a:pt x="330197" y="287020"/>
                </a:lnTo>
                <a:lnTo>
                  <a:pt x="338585" y="288290"/>
                </a:lnTo>
                <a:lnTo>
                  <a:pt x="352123" y="288290"/>
                </a:lnTo>
                <a:lnTo>
                  <a:pt x="355406" y="287020"/>
                </a:lnTo>
                <a:close/>
              </a:path>
              <a:path w="654050" h="646429" extrusionOk="0">
                <a:moveTo>
                  <a:pt x="552962" y="78740"/>
                </a:moveTo>
                <a:lnTo>
                  <a:pt x="542915" y="80010"/>
                </a:lnTo>
                <a:lnTo>
                  <a:pt x="469820" y="82550"/>
                </a:lnTo>
                <a:lnTo>
                  <a:pt x="433566" y="87630"/>
                </a:lnTo>
                <a:lnTo>
                  <a:pt x="376205" y="121920"/>
                </a:lnTo>
                <a:lnTo>
                  <a:pt x="349975" y="182880"/>
                </a:lnTo>
                <a:lnTo>
                  <a:pt x="347792" y="214630"/>
                </a:lnTo>
                <a:lnTo>
                  <a:pt x="348773" y="224790"/>
                </a:lnTo>
                <a:lnTo>
                  <a:pt x="350397" y="233680"/>
                </a:lnTo>
                <a:lnTo>
                  <a:pt x="352091" y="242570"/>
                </a:lnTo>
                <a:lnTo>
                  <a:pt x="353279" y="252730"/>
                </a:lnTo>
                <a:lnTo>
                  <a:pt x="353710" y="257810"/>
                </a:lnTo>
                <a:lnTo>
                  <a:pt x="358193" y="269240"/>
                </a:lnTo>
                <a:lnTo>
                  <a:pt x="346167" y="275590"/>
                </a:lnTo>
                <a:lnTo>
                  <a:pt x="367732" y="275590"/>
                </a:lnTo>
                <a:lnTo>
                  <a:pt x="369830" y="262890"/>
                </a:lnTo>
                <a:lnTo>
                  <a:pt x="367951" y="250190"/>
                </a:lnTo>
                <a:lnTo>
                  <a:pt x="365064" y="236220"/>
                </a:lnTo>
                <a:lnTo>
                  <a:pt x="362444" y="210820"/>
                </a:lnTo>
                <a:lnTo>
                  <a:pt x="371101" y="162560"/>
                </a:lnTo>
                <a:lnTo>
                  <a:pt x="400347" y="116840"/>
                </a:lnTo>
                <a:lnTo>
                  <a:pt x="451360" y="100330"/>
                </a:lnTo>
                <a:lnTo>
                  <a:pt x="496256" y="96520"/>
                </a:lnTo>
                <a:lnTo>
                  <a:pt x="522576" y="92710"/>
                </a:lnTo>
                <a:lnTo>
                  <a:pt x="573868" y="92710"/>
                </a:lnTo>
                <a:lnTo>
                  <a:pt x="569922" y="85090"/>
                </a:lnTo>
                <a:lnTo>
                  <a:pt x="562349" y="81280"/>
                </a:lnTo>
                <a:lnTo>
                  <a:pt x="552962" y="78740"/>
                </a:lnTo>
                <a:close/>
              </a:path>
              <a:path w="654050" h="646429" extrusionOk="0">
                <a:moveTo>
                  <a:pt x="566650" y="177800"/>
                </a:moveTo>
                <a:lnTo>
                  <a:pt x="497916" y="177800"/>
                </a:lnTo>
                <a:lnTo>
                  <a:pt x="533930" y="182880"/>
                </a:lnTo>
                <a:lnTo>
                  <a:pt x="564695" y="181610"/>
                </a:lnTo>
                <a:lnTo>
                  <a:pt x="566650" y="177800"/>
                </a:lnTo>
                <a:close/>
              </a:path>
              <a:path w="654050" h="646429" extrusionOk="0">
                <a:moveTo>
                  <a:pt x="573868" y="92710"/>
                </a:moveTo>
                <a:lnTo>
                  <a:pt x="547668" y="92710"/>
                </a:lnTo>
                <a:lnTo>
                  <a:pt x="560974" y="97790"/>
                </a:lnTo>
                <a:lnTo>
                  <a:pt x="563185" y="106680"/>
                </a:lnTo>
                <a:lnTo>
                  <a:pt x="563911" y="116840"/>
                </a:lnTo>
                <a:lnTo>
                  <a:pt x="563693" y="138430"/>
                </a:lnTo>
                <a:lnTo>
                  <a:pt x="563799" y="148590"/>
                </a:lnTo>
                <a:lnTo>
                  <a:pt x="562273" y="160020"/>
                </a:lnTo>
                <a:lnTo>
                  <a:pt x="556209" y="167640"/>
                </a:lnTo>
                <a:lnTo>
                  <a:pt x="542724" y="168910"/>
                </a:lnTo>
                <a:lnTo>
                  <a:pt x="571211" y="168910"/>
                </a:lnTo>
                <a:lnTo>
                  <a:pt x="577726" y="156210"/>
                </a:lnTo>
                <a:lnTo>
                  <a:pt x="577803" y="148590"/>
                </a:lnTo>
                <a:lnTo>
                  <a:pt x="577873" y="124460"/>
                </a:lnTo>
                <a:lnTo>
                  <a:pt x="576992" y="109220"/>
                </a:lnTo>
                <a:lnTo>
                  <a:pt x="574525" y="93980"/>
                </a:lnTo>
                <a:lnTo>
                  <a:pt x="573868" y="92710"/>
                </a:lnTo>
                <a:close/>
              </a:path>
            </a:pathLst>
          </a:custGeom>
          <a:solidFill>
            <a:srgbClr val="D664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469625" y="490125"/>
            <a:ext cx="75390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False information spreads fast</a:t>
            </a:r>
            <a:endParaRPr sz="4800">
              <a:solidFill>
                <a:srgbClr val="FFFFFF"/>
              </a:solidFill>
              <a:latin typeface="Montserrat"/>
              <a:ea typeface="Montserrat"/>
              <a:cs typeface="Montserrat"/>
              <a:sym typeface="Montserrat"/>
            </a:endParaRPr>
          </a:p>
        </p:txBody>
      </p:sp>
      <p:sp>
        <p:nvSpPr>
          <p:cNvPr id="213" name="Google Shape;213;p25"/>
          <p:cNvSpPr txBox="1">
            <a:spLocks noGrp="1"/>
          </p:cNvSpPr>
          <p:nvPr>
            <p:ph type="body" idx="1"/>
          </p:nvPr>
        </p:nvSpPr>
        <p:spPr>
          <a:xfrm>
            <a:off x="469625" y="11299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219" name="Google Shape;21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220" name="Google Shape;220;p26"/>
          <p:cNvPicPr preferRelativeResize="0"/>
          <p:nvPr/>
        </p:nvPicPr>
        <p:blipFill>
          <a:blip r:embed="rId3">
            <a:alphaModFix/>
          </a:blip>
          <a:stretch>
            <a:fillRect/>
          </a:stretch>
        </p:blipFill>
        <p:spPr>
          <a:xfrm>
            <a:off x="1382475" y="445024"/>
            <a:ext cx="5991325" cy="446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469625" y="490125"/>
            <a:ext cx="6534900" cy="25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Montserrat"/>
                <a:ea typeface="Montserrat"/>
                <a:cs typeface="Montserrat"/>
                <a:sym typeface="Montserrat"/>
              </a:rPr>
              <a:t>People don’t know what to believe</a:t>
            </a:r>
            <a:endParaRPr sz="4800">
              <a:solidFill>
                <a:srgbClr val="FFFFFF"/>
              </a:solidFill>
              <a:latin typeface="Montserrat"/>
              <a:ea typeface="Montserrat"/>
              <a:cs typeface="Montserrat"/>
              <a:sym typeface="Montserrat"/>
            </a:endParaRPr>
          </a:p>
        </p:txBody>
      </p:sp>
      <p:sp>
        <p:nvSpPr>
          <p:cNvPr id="226" name="Google Shape;226;p27"/>
          <p:cNvSpPr txBox="1">
            <a:spLocks noGrp="1"/>
          </p:cNvSpPr>
          <p:nvPr>
            <p:ph type="body" idx="1"/>
          </p:nvPr>
        </p:nvSpPr>
        <p:spPr>
          <a:xfrm>
            <a:off x="469625" y="11299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38B8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1173</Words>
  <Application>Microsoft Macintosh PowerPoint</Application>
  <PresentationFormat>On-screen Show (16:9)</PresentationFormat>
  <Paragraphs>106</Paragraphs>
  <Slides>25</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Calibri</vt:lpstr>
      <vt:lpstr>Montserrat</vt:lpstr>
      <vt:lpstr>Arial</vt:lpstr>
      <vt:lpstr>Verdana</vt:lpstr>
      <vt:lpstr>Trebuchet MS</vt:lpstr>
      <vt:lpstr>Simple Light</vt:lpstr>
      <vt:lpstr>Office Theme</vt:lpstr>
      <vt:lpstr>PowerPoint Presentation</vt:lpstr>
      <vt:lpstr>How much information do we consume in the US?</vt:lpstr>
      <vt:lpstr>PowerPoint Presentation</vt:lpstr>
      <vt:lpstr>PowerPoint Presentation</vt:lpstr>
      <vt:lpstr>PowerPoint Presentation</vt:lpstr>
      <vt:lpstr>PowerPoint Presentation</vt:lpstr>
      <vt:lpstr>False information spreads fast</vt:lpstr>
      <vt:lpstr> </vt:lpstr>
      <vt:lpstr>People don’t know what to believe</vt:lpstr>
      <vt:lpstr>PowerPoint Presentation</vt:lpstr>
      <vt:lpstr>Pause and reflect</vt:lpstr>
      <vt:lpstr>Name It to Tame It </vt:lpstr>
      <vt:lpstr>Name It to Tame It</vt:lpstr>
      <vt:lpstr>PowerPoint Presentation</vt:lpstr>
      <vt:lpstr>Name It to Tame It</vt:lpstr>
      <vt:lpstr> </vt:lpstr>
      <vt:lpstr>Name It to Tame It</vt:lpstr>
      <vt:lpstr> </vt:lpstr>
      <vt:lpstr>Name It to Tame It</vt:lpstr>
      <vt:lpstr> </vt:lpstr>
      <vt:lpstr>Name It to Tame It</vt:lpstr>
      <vt:lpstr> </vt:lpstr>
      <vt:lpstr>Name It to Tame It</vt:lpstr>
      <vt:lpstr> </vt:lpstr>
      <vt:lpstr>Name It to Tame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Josh Tong</cp:lastModifiedBy>
  <cp:revision>2</cp:revision>
  <dcterms:modified xsi:type="dcterms:W3CDTF">2020-02-06T18:52:04Z</dcterms:modified>
</cp:coreProperties>
</file>